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70" r:id="rId13"/>
    <p:sldId id="265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F7E5F6-C356-DD9B-5B09-9D9B19B0DAE4}" v="454" dt="2024-09-06T17:15:10.285"/>
    <p1510:client id="{1AD49877-5EC2-085D-4FB4-72E393FF7672}" v="6" dt="2024-09-05T11:17:36.013"/>
    <p1510:client id="{53DD779E-2717-3C9C-D79A-BE5FE408EA20}" v="1" dt="2024-09-05T10:54:47.923"/>
    <p1510:client id="{D9F32878-1096-5591-DEED-FB7C4A126A06}" v="11" dt="2024-09-04T20:13:39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or Dzhalilov" userId="S::gw19dzhalilovdior@glow.sch.uk::6ffc6dc8-be11-4e27-90cc-d4a3934dd85d" providerId="AD" clId="Web-{44CFE83B-C4C1-F832-E60F-2485B14229E0}"/>
    <pc:docChg chg="addSld delSld modSld sldOrd">
      <pc:chgData name="Dior Dzhalilov" userId="S::gw19dzhalilovdior@glow.sch.uk::6ffc6dc8-be11-4e27-90cc-d4a3934dd85d" providerId="AD" clId="Web-{44CFE83B-C4C1-F832-E60F-2485B14229E0}" dt="2024-09-03T17:54:02.213" v="1073" actId="20577"/>
      <pc:docMkLst>
        <pc:docMk/>
      </pc:docMkLst>
      <pc:sldChg chg="modSp add del modTransition">
        <pc:chgData name="Dior Dzhalilov" userId="S::gw19dzhalilovdior@glow.sch.uk::6ffc6dc8-be11-4e27-90cc-d4a3934dd85d" providerId="AD" clId="Web-{44CFE83B-C4C1-F832-E60F-2485B14229E0}" dt="2024-09-03T16:38:08.131" v="182"/>
        <pc:sldMkLst>
          <pc:docMk/>
          <pc:sldMk cId="109857222" sldId="256"/>
        </pc:sldMkLst>
        <pc:spChg chg="mod">
          <ac:chgData name="Dior Dzhalilov" userId="S::gw19dzhalilovdior@glow.sch.uk::6ffc6dc8-be11-4e27-90cc-d4a3934dd85d" providerId="AD" clId="Web-{44CFE83B-C4C1-F832-E60F-2485B14229E0}" dt="2024-09-03T16:03:59.743" v="1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or Dzhalilov" userId="S::gw19dzhalilovdior@glow.sch.uk::6ffc6dc8-be11-4e27-90cc-d4a3934dd85d" providerId="AD" clId="Web-{44CFE83B-C4C1-F832-E60F-2485B14229E0}" dt="2024-09-03T16:04:01.384" v="13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add del ord modTransition">
        <pc:chgData name="Dior Dzhalilov" userId="S::gw19dzhalilovdior@glow.sch.uk::6ffc6dc8-be11-4e27-90cc-d4a3934dd85d" providerId="AD" clId="Web-{44CFE83B-C4C1-F832-E60F-2485B14229E0}" dt="2024-09-03T16:38:08.147" v="183"/>
        <pc:sldMkLst>
          <pc:docMk/>
          <pc:sldMk cId="3448663199" sldId="257"/>
        </pc:sldMkLst>
        <pc:spChg chg="mod">
          <ac:chgData name="Dior Dzhalilov" userId="S::gw19dzhalilovdior@glow.sch.uk::6ffc6dc8-be11-4e27-90cc-d4a3934dd85d" providerId="AD" clId="Web-{44CFE83B-C4C1-F832-E60F-2485B14229E0}" dt="2024-09-03T16:06:28.356" v="49" actId="20577"/>
          <ac:spMkLst>
            <pc:docMk/>
            <pc:sldMk cId="3448663199" sldId="257"/>
            <ac:spMk id="2" creationId="{20D660B5-363C-8021-800D-0FF29694EC50}"/>
          </ac:spMkLst>
        </pc:spChg>
        <pc:spChg chg="del mod">
          <ac:chgData name="Dior Dzhalilov" userId="S::gw19dzhalilovdior@glow.sch.uk::6ffc6dc8-be11-4e27-90cc-d4a3934dd85d" providerId="AD" clId="Web-{44CFE83B-C4C1-F832-E60F-2485B14229E0}" dt="2024-09-03T16:06:38.091" v="50"/>
          <ac:spMkLst>
            <pc:docMk/>
            <pc:sldMk cId="3448663199" sldId="257"/>
            <ac:spMk id="3" creationId="{85365742-2B44-EFA7-5561-49061D8765B9}"/>
          </ac:spMkLst>
        </pc:spChg>
        <pc:picChg chg="add mod ord">
          <ac:chgData name="Dior Dzhalilov" userId="S::gw19dzhalilovdior@glow.sch.uk::6ffc6dc8-be11-4e27-90cc-d4a3934dd85d" providerId="AD" clId="Web-{44CFE83B-C4C1-F832-E60F-2485B14229E0}" dt="2024-09-03T16:07:08.310" v="57" actId="1076"/>
          <ac:picMkLst>
            <pc:docMk/>
            <pc:sldMk cId="3448663199" sldId="257"/>
            <ac:picMk id="4" creationId="{1D683721-2279-59D0-0B57-814649047E26}"/>
          </ac:picMkLst>
        </pc:picChg>
      </pc:sldChg>
      <pc:sldChg chg="addSp delSp modSp new add del">
        <pc:chgData name="Dior Dzhalilov" userId="S::gw19dzhalilovdior@glow.sch.uk::6ffc6dc8-be11-4e27-90cc-d4a3934dd85d" providerId="AD" clId="Web-{44CFE83B-C4C1-F832-E60F-2485B14229E0}" dt="2024-09-03T16:38:08.256" v="184"/>
        <pc:sldMkLst>
          <pc:docMk/>
          <pc:sldMk cId="908187991" sldId="258"/>
        </pc:sldMkLst>
        <pc:spChg chg="mod">
          <ac:chgData name="Dior Dzhalilov" userId="S::gw19dzhalilovdior@glow.sch.uk::6ffc6dc8-be11-4e27-90cc-d4a3934dd85d" providerId="AD" clId="Web-{44CFE83B-C4C1-F832-E60F-2485B14229E0}" dt="2024-09-03T16:09:53.829" v="67" actId="20577"/>
          <ac:spMkLst>
            <pc:docMk/>
            <pc:sldMk cId="908187991" sldId="258"/>
            <ac:spMk id="2" creationId="{26BE8048-4383-7C28-059A-017FFEFD7142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6:10:04.017" v="68"/>
          <ac:spMkLst>
            <pc:docMk/>
            <pc:sldMk cId="908187991" sldId="258"/>
            <ac:spMk id="3" creationId="{4B88A3D4-EDFD-BF3F-F0F1-CF8E24E8992D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12:05.754" v="95" actId="1076"/>
          <ac:spMkLst>
            <pc:docMk/>
            <pc:sldMk cId="908187991" sldId="258"/>
            <ac:spMk id="5" creationId="{084BAD0A-CFE6-C97C-F91C-E4FB9D06A05D}"/>
          </ac:spMkLst>
        </pc:spChg>
        <pc:picChg chg="add mod ord">
          <ac:chgData name="Dior Dzhalilov" userId="S::gw19dzhalilovdior@glow.sch.uk::6ffc6dc8-be11-4e27-90cc-d4a3934dd85d" providerId="AD" clId="Web-{44CFE83B-C4C1-F832-E60F-2485B14229E0}" dt="2024-09-03T16:10:43.471" v="76" actId="1076"/>
          <ac:picMkLst>
            <pc:docMk/>
            <pc:sldMk cId="908187991" sldId="258"/>
            <ac:picMk id="4" creationId="{0B3BCAF5-C023-E2E2-6581-A81F0669C750}"/>
          </ac:picMkLst>
        </pc:picChg>
      </pc:sldChg>
      <pc:sldChg chg="addSp delSp modSp new add del">
        <pc:chgData name="Dior Dzhalilov" userId="S::gw19dzhalilovdior@glow.sch.uk::6ffc6dc8-be11-4e27-90cc-d4a3934dd85d" providerId="AD" clId="Web-{44CFE83B-C4C1-F832-E60F-2485B14229E0}" dt="2024-09-03T16:45:50.266" v="258" actId="14100"/>
        <pc:sldMkLst>
          <pc:docMk/>
          <pc:sldMk cId="337820927" sldId="259"/>
        </pc:sldMkLst>
        <pc:spChg chg="del mod">
          <ac:chgData name="Dior Dzhalilov" userId="S::gw19dzhalilovdior@glow.sch.uk::6ffc6dc8-be11-4e27-90cc-d4a3934dd85d" providerId="AD" clId="Web-{44CFE83B-C4C1-F832-E60F-2485B14229E0}" dt="2024-09-03T16:12:22.332" v="96"/>
          <ac:spMkLst>
            <pc:docMk/>
            <pc:sldMk cId="337820927" sldId="259"/>
            <ac:spMk id="2" creationId="{8B01616F-CEDD-B689-7A81-247616AE9891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6:12:42.880" v="98"/>
          <ac:spMkLst>
            <pc:docMk/>
            <pc:sldMk cId="337820927" sldId="259"/>
            <ac:spMk id="3" creationId="{2E108D2C-1AC5-1F18-BCEF-B4812AE70B29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6:12:40.973" v="97"/>
          <ac:spMkLst>
            <pc:docMk/>
            <pc:sldMk cId="337820927" sldId="259"/>
            <ac:spMk id="5" creationId="{C2BFB2B7-2C08-3CEE-944F-95B89584401B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4:28.889" v="219" actId="1076"/>
          <ac:spMkLst>
            <pc:docMk/>
            <pc:sldMk cId="337820927" sldId="259"/>
            <ac:spMk id="7" creationId="{CF5D0FD2-73A9-48F3-2AFE-CAF844846143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30:03.449" v="119" actId="1076"/>
          <ac:spMkLst>
            <pc:docMk/>
            <pc:sldMk cId="337820927" sldId="259"/>
            <ac:spMk id="8" creationId="{8705CAA1-2A19-3182-ED8C-FD9E2B2656FC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33:41.625" v="141" actId="1076"/>
          <ac:spMkLst>
            <pc:docMk/>
            <pc:sldMk cId="337820927" sldId="259"/>
            <ac:spMk id="9" creationId="{66A160BC-69E5-A039-B459-47FA7A5187B3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4:22.467" v="218" actId="1076"/>
          <ac:spMkLst>
            <pc:docMk/>
            <pc:sldMk cId="337820927" sldId="259"/>
            <ac:spMk id="10" creationId="{5DBD1604-4142-795B-E594-9B062A985923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5:50.266" v="258" actId="14100"/>
          <ac:spMkLst>
            <pc:docMk/>
            <pc:sldMk cId="337820927" sldId="259"/>
            <ac:spMk id="12" creationId="{DD3BC116-C6E6-F22B-D9BC-3FDDA843209D}"/>
          </ac:spMkLst>
        </pc:spChg>
        <pc:picChg chg="add del mod">
          <ac:chgData name="Dior Dzhalilov" userId="S::gw19dzhalilovdior@glow.sch.uk::6ffc6dc8-be11-4e27-90cc-d4a3934dd85d" providerId="AD" clId="Web-{44CFE83B-C4C1-F832-E60F-2485B14229E0}" dt="2024-09-03T16:44:00.326" v="215"/>
          <ac:picMkLst>
            <pc:docMk/>
            <pc:sldMk cId="337820927" sldId="259"/>
            <ac:picMk id="6" creationId="{577FFDBE-FD48-7557-BD6F-DC9D03322D26}"/>
          </ac:picMkLst>
        </pc:picChg>
        <pc:picChg chg="add mod ord">
          <ac:chgData name="Dior Dzhalilov" userId="S::gw19dzhalilovdior@glow.sch.uk::6ffc6dc8-be11-4e27-90cc-d4a3934dd85d" providerId="AD" clId="Web-{44CFE83B-C4C1-F832-E60F-2485B14229E0}" dt="2024-09-03T16:44:11.483" v="217"/>
          <ac:picMkLst>
            <pc:docMk/>
            <pc:sldMk cId="337820927" sldId="259"/>
            <ac:picMk id="11" creationId="{779B2D3C-2F5E-B437-710E-7F41DE14B1A5}"/>
          </ac:picMkLst>
        </pc:picChg>
      </pc:sldChg>
      <pc:sldChg chg="addSp delSp modSp new add del">
        <pc:chgData name="Dior Dzhalilov" userId="S::gw19dzhalilovdior@glow.sch.uk::6ffc6dc8-be11-4e27-90cc-d4a3934dd85d" providerId="AD" clId="Web-{44CFE83B-C4C1-F832-E60F-2485B14229E0}" dt="2024-09-03T16:40:54.041" v="214" actId="1076"/>
        <pc:sldMkLst>
          <pc:docMk/>
          <pc:sldMk cId="2147134697" sldId="260"/>
        </pc:sldMkLst>
        <pc:spChg chg="del">
          <ac:chgData name="Dior Dzhalilov" userId="S::gw19dzhalilovdior@glow.sch.uk::6ffc6dc8-be11-4e27-90cc-d4a3934dd85d" providerId="AD" clId="Web-{44CFE83B-C4C1-F832-E60F-2485B14229E0}" dt="2024-09-03T16:38:12.256" v="188"/>
          <ac:spMkLst>
            <pc:docMk/>
            <pc:sldMk cId="2147134697" sldId="260"/>
            <ac:spMk id="2" creationId="{482007CC-9ACB-AB5C-0B79-93A688AFB607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6:38:12.256" v="187"/>
          <ac:spMkLst>
            <pc:docMk/>
            <pc:sldMk cId="2147134697" sldId="260"/>
            <ac:spMk id="3" creationId="{E40ED6C9-E6A0-7A15-D939-0136913FD88C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6:40:00.227" v="191"/>
          <ac:spMkLst>
            <pc:docMk/>
            <pc:sldMk cId="2147134697" sldId="260"/>
            <ac:spMk id="7" creationId="{E1BFB005-4046-3AD7-FA02-2D3CB549A2C2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0:14.712" v="204" actId="14100"/>
          <ac:spMkLst>
            <pc:docMk/>
            <pc:sldMk cId="2147134697" sldId="260"/>
            <ac:spMk id="9" creationId="{10E8B6B2-CCEC-6A4C-4AE1-20FB0D6748C3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0:54.041" v="214" actId="1076"/>
          <ac:spMkLst>
            <pc:docMk/>
            <pc:sldMk cId="2147134697" sldId="260"/>
            <ac:spMk id="11" creationId="{AF0EAFF5-1DBF-3F0B-AD37-9BEE6EC830E2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40:49.728" v="213" actId="1076"/>
          <ac:spMkLst>
            <pc:docMk/>
            <pc:sldMk cId="2147134697" sldId="260"/>
            <ac:spMk id="13" creationId="{F31E110D-106E-CA28-EB19-A89D538C1951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6:40:46.322" v="212" actId="1076"/>
          <ac:spMkLst>
            <pc:docMk/>
            <pc:sldMk cId="2147134697" sldId="260"/>
            <ac:spMk id="15" creationId="{1688C9A4-13F7-5316-FBB8-06241756875F}"/>
          </ac:spMkLst>
        </pc:spChg>
        <pc:picChg chg="add mod">
          <ac:chgData name="Dior Dzhalilov" userId="S::gw19dzhalilovdior@glow.sch.uk::6ffc6dc8-be11-4e27-90cc-d4a3934dd85d" providerId="AD" clId="Web-{44CFE83B-C4C1-F832-E60F-2485B14229E0}" dt="2024-09-03T16:40:39.275" v="209" actId="1076"/>
          <ac:picMkLst>
            <pc:docMk/>
            <pc:sldMk cId="2147134697" sldId="260"/>
            <ac:picMk id="5" creationId="{6DF42191-1715-E675-2FC6-507D31DD82A4}"/>
          </ac:picMkLst>
        </pc:picChg>
      </pc:sldChg>
      <pc:sldChg chg="addSp delSp modSp new">
        <pc:chgData name="Dior Dzhalilov" userId="S::gw19dzhalilovdior@glow.sch.uk::6ffc6dc8-be11-4e27-90cc-d4a3934dd85d" providerId="AD" clId="Web-{44CFE83B-C4C1-F832-E60F-2485B14229E0}" dt="2024-09-03T17:38:34.443" v="866" actId="20577"/>
        <pc:sldMkLst>
          <pc:docMk/>
          <pc:sldMk cId="851510194" sldId="261"/>
        </pc:sldMkLst>
        <pc:spChg chg="del">
          <ac:chgData name="Dior Dzhalilov" userId="S::gw19dzhalilovdior@glow.sch.uk::6ffc6dc8-be11-4e27-90cc-d4a3934dd85d" providerId="AD" clId="Web-{44CFE83B-C4C1-F832-E60F-2485B14229E0}" dt="2024-09-03T16:46:57.346" v="262"/>
          <ac:spMkLst>
            <pc:docMk/>
            <pc:sldMk cId="851510194" sldId="261"/>
            <ac:spMk id="2" creationId="{D6FFBE7E-BCE3-2172-77D0-187E98AE1D88}"/>
          </ac:spMkLst>
        </pc:spChg>
        <pc:spChg chg="del mod">
          <ac:chgData name="Dior Dzhalilov" userId="S::gw19dzhalilovdior@glow.sch.uk::6ffc6dc8-be11-4e27-90cc-d4a3934dd85d" providerId="AD" clId="Web-{44CFE83B-C4C1-F832-E60F-2485B14229E0}" dt="2024-09-03T16:46:54.814" v="261"/>
          <ac:spMkLst>
            <pc:docMk/>
            <pc:sldMk cId="851510194" sldId="261"/>
            <ac:spMk id="3" creationId="{F2B89580-E62D-EE4E-8851-083DD496B11E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51:58.446" v="270" actId="1076"/>
          <ac:spMkLst>
            <pc:docMk/>
            <pc:sldMk cId="851510194" sldId="261"/>
            <ac:spMk id="7" creationId="{BFEFB8AA-3CF7-5B37-B16B-770E8D7C160A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51:55.446" v="269" actId="1076"/>
          <ac:spMkLst>
            <pc:docMk/>
            <pc:sldMk cId="851510194" sldId="261"/>
            <ac:spMk id="9" creationId="{5A89F81B-D9EB-4310-5011-4D9BA45D7B18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52:02.727" v="271" actId="1076"/>
          <ac:spMkLst>
            <pc:docMk/>
            <pc:sldMk cId="851510194" sldId="261"/>
            <ac:spMk id="11" creationId="{C1ECF538-7E5A-E983-CD6F-592CB9E911CE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18:17.261" v="544" actId="1076"/>
          <ac:spMkLst>
            <pc:docMk/>
            <pc:sldMk cId="851510194" sldId="261"/>
            <ac:spMk id="13" creationId="{43D9C418-C766-13E6-9394-BB98C07169F8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7:18:04.870" v="542"/>
          <ac:spMkLst>
            <pc:docMk/>
            <pc:sldMk cId="851510194" sldId="261"/>
            <ac:spMk id="15" creationId="{021B9EC9-B7DB-7C26-A714-783753CF712B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38:34.443" v="866" actId="20577"/>
          <ac:spMkLst>
            <pc:docMk/>
            <pc:sldMk cId="851510194" sldId="261"/>
            <ac:spMk id="17" creationId="{53205331-40B2-367F-6B1E-75837BD6486C}"/>
          </ac:spMkLst>
        </pc:spChg>
        <pc:picChg chg="add mod">
          <ac:chgData name="Dior Dzhalilov" userId="S::gw19dzhalilovdior@glow.sch.uk::6ffc6dc8-be11-4e27-90cc-d4a3934dd85d" providerId="AD" clId="Web-{44CFE83B-C4C1-F832-E60F-2485B14229E0}" dt="2024-09-03T16:51:52.211" v="268" actId="1076"/>
          <ac:picMkLst>
            <pc:docMk/>
            <pc:sldMk cId="851510194" sldId="261"/>
            <ac:picMk id="5" creationId="{1D800D50-EC9B-25D4-BD7F-DDA00A8B8AF6}"/>
          </ac:picMkLst>
        </pc:picChg>
      </pc:sldChg>
      <pc:sldChg chg="addSp delSp modSp new">
        <pc:chgData name="Dior Dzhalilov" userId="S::gw19dzhalilovdior@glow.sch.uk::6ffc6dc8-be11-4e27-90cc-d4a3934dd85d" providerId="AD" clId="Web-{44CFE83B-C4C1-F832-E60F-2485B14229E0}" dt="2024-09-03T17:36:40.597" v="846" actId="20577"/>
        <pc:sldMkLst>
          <pc:docMk/>
          <pc:sldMk cId="3080443962" sldId="262"/>
        </pc:sldMkLst>
        <pc:spChg chg="del mod">
          <ac:chgData name="Dior Dzhalilov" userId="S::gw19dzhalilovdior@glow.sch.uk::6ffc6dc8-be11-4e27-90cc-d4a3934dd85d" providerId="AD" clId="Web-{44CFE83B-C4C1-F832-E60F-2485B14229E0}" dt="2024-09-03T16:53:18.057" v="286"/>
          <ac:spMkLst>
            <pc:docMk/>
            <pc:sldMk cId="3080443962" sldId="262"/>
            <ac:spMk id="2" creationId="{5E379796-C589-E8FE-C096-C005ACDB718E}"/>
          </ac:spMkLst>
        </pc:spChg>
        <pc:spChg chg="del mod">
          <ac:chgData name="Dior Dzhalilov" userId="S::gw19dzhalilovdior@glow.sch.uk::6ffc6dc8-be11-4e27-90cc-d4a3934dd85d" providerId="AD" clId="Web-{44CFE83B-C4C1-F832-E60F-2485B14229E0}" dt="2024-09-03T16:53:18.057" v="285"/>
          <ac:spMkLst>
            <pc:docMk/>
            <pc:sldMk cId="3080443962" sldId="262"/>
            <ac:spMk id="3" creationId="{2C8C58D1-3848-EA86-B21F-02B87179F9F7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09:14.582" v="430" actId="1076"/>
          <ac:spMkLst>
            <pc:docMk/>
            <pc:sldMk cId="3080443962" sldId="262"/>
            <ac:spMk id="11" creationId="{D6A517F9-950B-0C00-E871-8083D95CD01D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09:08.301" v="429" actId="1076"/>
          <ac:spMkLst>
            <pc:docMk/>
            <pc:sldMk cId="3080443962" sldId="262"/>
            <ac:spMk id="13" creationId="{F52CD913-F070-99D2-ED13-52984CF82AE1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09:19.957" v="431" actId="1076"/>
          <ac:spMkLst>
            <pc:docMk/>
            <pc:sldMk cId="3080443962" sldId="262"/>
            <ac:spMk id="15" creationId="{FD68CC56-32FA-15E3-A239-6C95A140AE7A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54:10.261" v="304" actId="1076"/>
          <ac:spMkLst>
            <pc:docMk/>
            <pc:sldMk cId="3080443962" sldId="262"/>
            <ac:spMk id="17" creationId="{CA5B23CF-4F45-AFE9-531C-D0201AE4F841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6:55:16.528" v="313"/>
          <ac:spMkLst>
            <pc:docMk/>
            <pc:sldMk cId="3080443962" sldId="262"/>
            <ac:spMk id="21" creationId="{A3243B1D-4040-B481-F49A-A6F41D14160A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6:55:16.528" v="312"/>
          <ac:spMkLst>
            <pc:docMk/>
            <pc:sldMk cId="3080443962" sldId="262"/>
            <ac:spMk id="23" creationId="{AACDC0D5-F8BA-C1C7-4636-2B49BD4010F7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6:55:16.528" v="311"/>
          <ac:spMkLst>
            <pc:docMk/>
            <pc:sldMk cId="3080443962" sldId="262"/>
            <ac:spMk id="25" creationId="{74F8852B-BABD-32E3-6AE9-C341F5762EF7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6:55:16.528" v="310"/>
          <ac:spMkLst>
            <pc:docMk/>
            <pc:sldMk cId="3080443962" sldId="262"/>
            <ac:spMk id="27" creationId="{BDC60C32-9BEB-9AAC-90AE-4B6911E8D9FC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36:40.597" v="846" actId="20577"/>
          <ac:spMkLst>
            <pc:docMk/>
            <pc:sldMk cId="3080443962" sldId="262"/>
            <ac:spMk id="28" creationId="{BD858521-0BD5-7E1D-0107-B34F6E0469C1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6:58:51.408" v="416" actId="14100"/>
          <ac:spMkLst>
            <pc:docMk/>
            <pc:sldMk cId="3080443962" sldId="262"/>
            <ac:spMk id="29" creationId="{18D3AF44-7575-809B-59F1-F41C9C503C85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7:09:28.239" v="433"/>
          <ac:spMkLst>
            <pc:docMk/>
            <pc:sldMk cId="3080443962" sldId="262"/>
            <ac:spMk id="31" creationId="{7DF8D88C-A17B-FE83-7311-F55879B4F9CC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09:57.911" v="450" actId="1076"/>
          <ac:spMkLst>
            <pc:docMk/>
            <pc:sldMk cId="3080443962" sldId="262"/>
            <ac:spMk id="32" creationId="{0B3F8F4C-AB3F-09D9-6BA3-442A6E509799}"/>
          </ac:spMkLst>
        </pc:spChg>
        <pc:picChg chg="add del mod">
          <ac:chgData name="Dior Dzhalilov" userId="S::gw19dzhalilovdior@glow.sch.uk::6ffc6dc8-be11-4e27-90cc-d4a3934dd85d" providerId="AD" clId="Web-{44CFE83B-C4C1-F832-E60F-2485B14229E0}" dt="2024-09-03T16:53:40.636" v="289"/>
          <ac:picMkLst>
            <pc:docMk/>
            <pc:sldMk cId="3080443962" sldId="262"/>
            <ac:picMk id="5" creationId="{E6031F78-AAE7-AC28-F015-75D6FE47733B}"/>
          </ac:picMkLst>
        </pc:picChg>
        <pc:picChg chg="add del">
          <ac:chgData name="Dior Dzhalilov" userId="S::gw19dzhalilovdior@glow.sch.uk::6ffc6dc8-be11-4e27-90cc-d4a3934dd85d" providerId="AD" clId="Web-{44CFE83B-C4C1-F832-E60F-2485B14229E0}" dt="2024-09-03T16:53:32.182" v="288"/>
          <ac:picMkLst>
            <pc:docMk/>
            <pc:sldMk cId="3080443962" sldId="262"/>
            <ac:picMk id="7" creationId="{D835E609-7192-C92F-C3DC-82EDDF397553}"/>
          </ac:picMkLst>
        </pc:picChg>
        <pc:picChg chg="add del">
          <ac:chgData name="Dior Dzhalilov" userId="S::gw19dzhalilovdior@glow.sch.uk::6ffc6dc8-be11-4e27-90cc-d4a3934dd85d" providerId="AD" clId="Web-{44CFE83B-C4C1-F832-E60F-2485B14229E0}" dt="2024-09-03T17:08:50.207" v="426"/>
          <ac:picMkLst>
            <pc:docMk/>
            <pc:sldMk cId="3080443962" sldId="262"/>
            <ac:picMk id="9" creationId="{B56E7E2A-151E-66CD-9AC4-523D2D14DB9E}"/>
          </ac:picMkLst>
        </pc:picChg>
        <pc:picChg chg="add del">
          <ac:chgData name="Dior Dzhalilov" userId="S::gw19dzhalilovdior@glow.sch.uk::6ffc6dc8-be11-4e27-90cc-d4a3934dd85d" providerId="AD" clId="Web-{44CFE83B-C4C1-F832-E60F-2485B14229E0}" dt="2024-09-03T16:55:16.528" v="314"/>
          <ac:picMkLst>
            <pc:docMk/>
            <pc:sldMk cId="3080443962" sldId="262"/>
            <ac:picMk id="19" creationId="{388702DC-BAE6-1049-C7C8-4464F9A96210}"/>
          </ac:picMkLst>
        </pc:picChg>
        <pc:picChg chg="add mod ord">
          <ac:chgData name="Dior Dzhalilov" userId="S::gw19dzhalilovdior@glow.sch.uk::6ffc6dc8-be11-4e27-90cc-d4a3934dd85d" providerId="AD" clId="Web-{44CFE83B-C4C1-F832-E60F-2485B14229E0}" dt="2024-09-03T17:09:00.707" v="428"/>
          <ac:picMkLst>
            <pc:docMk/>
            <pc:sldMk cId="3080443962" sldId="262"/>
            <ac:picMk id="30" creationId="{5A4F9964-FC46-931C-076B-2C5A6C3106D2}"/>
          </ac:picMkLst>
        </pc:picChg>
      </pc:sldChg>
      <pc:sldChg chg="addSp delSp modSp new ord">
        <pc:chgData name="Dior Dzhalilov" userId="S::gw19dzhalilovdior@glow.sch.uk::6ffc6dc8-be11-4e27-90cc-d4a3934dd85d" providerId="AD" clId="Web-{44CFE83B-C4C1-F832-E60F-2485B14229E0}" dt="2024-09-03T17:48:21.658" v="989"/>
        <pc:sldMkLst>
          <pc:docMk/>
          <pc:sldMk cId="1537201496" sldId="263"/>
        </pc:sldMkLst>
        <pc:spChg chg="del">
          <ac:chgData name="Dior Dzhalilov" userId="S::gw19dzhalilovdior@glow.sch.uk::6ffc6dc8-be11-4e27-90cc-d4a3934dd85d" providerId="AD" clId="Web-{44CFE83B-C4C1-F832-E60F-2485B14229E0}" dt="2024-09-03T17:06:11.886" v="419"/>
          <ac:spMkLst>
            <pc:docMk/>
            <pc:sldMk cId="1537201496" sldId="263"/>
            <ac:spMk id="2" creationId="{6236CB08-7472-1E5E-4BBB-032E1BDE5870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7:06:11.886" v="418"/>
          <ac:spMkLst>
            <pc:docMk/>
            <pc:sldMk cId="1537201496" sldId="263"/>
            <ac:spMk id="3" creationId="{95F3B8A3-E2ED-4881-693C-389CF8BDAF0A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06:36.808" v="421"/>
          <ac:spMkLst>
            <pc:docMk/>
            <pc:sldMk cId="1537201496" sldId="263"/>
            <ac:spMk id="7" creationId="{DF6763B9-F175-60CE-970D-B7539C3641DC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06:36.808" v="422"/>
          <ac:spMkLst>
            <pc:docMk/>
            <pc:sldMk cId="1537201496" sldId="263"/>
            <ac:spMk id="9" creationId="{0E91566F-0161-AAC1-5A03-73478895B1A9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06:36.808" v="423"/>
          <ac:spMkLst>
            <pc:docMk/>
            <pc:sldMk cId="1537201496" sldId="263"/>
            <ac:spMk id="11" creationId="{908E1583-E6D8-4004-7381-C33A1C9170D4}"/>
          </ac:spMkLst>
        </pc:spChg>
        <pc:spChg chg="add del">
          <ac:chgData name="Dior Dzhalilov" userId="S::gw19dzhalilovdior@glow.sch.uk::6ffc6dc8-be11-4e27-90cc-d4a3934dd85d" providerId="AD" clId="Web-{44CFE83B-C4C1-F832-E60F-2485B14229E0}" dt="2024-09-03T17:07:31.747" v="425"/>
          <ac:spMkLst>
            <pc:docMk/>
            <pc:sldMk cId="1537201496" sldId="263"/>
            <ac:spMk id="13" creationId="{F2D65C70-31F0-C220-0C7A-677331319A7B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11:06.350" v="460" actId="1076"/>
          <ac:spMkLst>
            <pc:docMk/>
            <pc:sldMk cId="1537201496" sldId="263"/>
            <ac:spMk id="14" creationId="{F5B5493C-5963-5F2B-228D-8914E8F3B5EC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16:30.911" v="535" actId="20577"/>
          <ac:spMkLst>
            <pc:docMk/>
            <pc:sldMk cId="1537201496" sldId="263"/>
            <ac:spMk id="15" creationId="{8DD0C3C4-44DF-2E76-891F-5063FA9D2CDF}"/>
          </ac:spMkLst>
        </pc:spChg>
        <pc:picChg chg="add">
          <ac:chgData name="Dior Dzhalilov" userId="S::gw19dzhalilovdior@glow.sch.uk::6ffc6dc8-be11-4e27-90cc-d4a3934dd85d" providerId="AD" clId="Web-{44CFE83B-C4C1-F832-E60F-2485B14229E0}" dt="2024-09-03T17:06:36.793" v="420"/>
          <ac:picMkLst>
            <pc:docMk/>
            <pc:sldMk cId="1537201496" sldId="263"/>
            <ac:picMk id="5" creationId="{F4F173C2-28E0-6265-280B-EF78DD725328}"/>
          </ac:picMkLst>
        </pc:picChg>
      </pc:sldChg>
      <pc:sldChg chg="addSp delSp modSp new">
        <pc:chgData name="Dior Dzhalilov" userId="S::gw19dzhalilovdior@glow.sch.uk::6ffc6dc8-be11-4e27-90cc-d4a3934dd85d" providerId="AD" clId="Web-{44CFE83B-C4C1-F832-E60F-2485B14229E0}" dt="2024-09-03T17:33:13.952" v="791" actId="14100"/>
        <pc:sldMkLst>
          <pc:docMk/>
          <pc:sldMk cId="3021155812" sldId="264"/>
        </pc:sldMkLst>
        <pc:spChg chg="del">
          <ac:chgData name="Dior Dzhalilov" userId="S::gw19dzhalilovdior@glow.sch.uk::6ffc6dc8-be11-4e27-90cc-d4a3934dd85d" providerId="AD" clId="Web-{44CFE83B-C4C1-F832-E60F-2485B14229E0}" dt="2024-09-03T17:24:07.581" v="551"/>
          <ac:spMkLst>
            <pc:docMk/>
            <pc:sldMk cId="3021155812" sldId="264"/>
            <ac:spMk id="2" creationId="{C1E83288-A3ED-3923-6D6C-0E1AA69C901A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7:24:07.581" v="550"/>
          <ac:spMkLst>
            <pc:docMk/>
            <pc:sldMk cId="3021155812" sldId="264"/>
            <ac:spMk id="3" creationId="{064A5DAF-36E6-689E-58AB-6288EE999815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26:33.537" v="574" actId="20577"/>
          <ac:spMkLst>
            <pc:docMk/>
            <pc:sldMk cId="3021155812" sldId="264"/>
            <ac:spMk id="7" creationId="{5A1D0A88-4A26-3BB5-DAF0-FA9FA10EA170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24:07.971" v="554"/>
          <ac:spMkLst>
            <pc:docMk/>
            <pc:sldMk cId="3021155812" sldId="264"/>
            <ac:spMk id="9" creationId="{55E43106-949D-7492-6DF9-2AABF1D51D0C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24:07.971" v="555"/>
          <ac:spMkLst>
            <pc:docMk/>
            <pc:sldMk cId="3021155812" sldId="264"/>
            <ac:spMk id="11" creationId="{6E90CC5D-66B8-A63E-E4E0-77C34AA38DD9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24:07.987" v="556"/>
          <ac:spMkLst>
            <pc:docMk/>
            <pc:sldMk cId="3021155812" sldId="264"/>
            <ac:spMk id="13" creationId="{073CADF1-FF1B-69AB-73F2-1DB60F99ECE0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7:26:19.646" v="569"/>
          <ac:spMkLst>
            <pc:docMk/>
            <pc:sldMk cId="3021155812" sldId="264"/>
            <ac:spMk id="14" creationId="{190C35CA-900C-05E6-0386-DFAB26C6DC81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33:13.952" v="791" actId="14100"/>
          <ac:spMkLst>
            <pc:docMk/>
            <pc:sldMk cId="3021155812" sldId="264"/>
            <ac:spMk id="15" creationId="{D4AB99CB-EDF1-D13E-8A26-8A4FF92FD96E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32:55.154" v="783" actId="20577"/>
          <ac:spMkLst>
            <pc:docMk/>
            <pc:sldMk cId="3021155812" sldId="264"/>
            <ac:spMk id="16" creationId="{F8E7DB6B-E49C-8217-DC18-6B9E137B5909}"/>
          </ac:spMkLst>
        </pc:spChg>
        <pc:picChg chg="add mod">
          <ac:chgData name="Dior Dzhalilov" userId="S::gw19dzhalilovdior@glow.sch.uk::6ffc6dc8-be11-4e27-90cc-d4a3934dd85d" providerId="AD" clId="Web-{44CFE83B-C4C1-F832-E60F-2485B14229E0}" dt="2024-09-03T17:33:03.139" v="785" actId="1076"/>
          <ac:picMkLst>
            <pc:docMk/>
            <pc:sldMk cId="3021155812" sldId="264"/>
            <ac:picMk id="5" creationId="{B06F0D51-1B48-4B3F-0162-82DFFAEABE7F}"/>
          </ac:picMkLst>
        </pc:picChg>
      </pc:sldChg>
      <pc:sldChg chg="addSp delSp modSp new">
        <pc:chgData name="Dior Dzhalilov" userId="S::gw19dzhalilovdior@glow.sch.uk::6ffc6dc8-be11-4e27-90cc-d4a3934dd85d" providerId="AD" clId="Web-{44CFE83B-C4C1-F832-E60F-2485B14229E0}" dt="2024-09-03T17:52:43.398" v="1044" actId="1076"/>
        <pc:sldMkLst>
          <pc:docMk/>
          <pc:sldMk cId="3725738162" sldId="265"/>
        </pc:sldMkLst>
        <pc:spChg chg="del">
          <ac:chgData name="Dior Dzhalilov" userId="S::gw19dzhalilovdior@glow.sch.uk::6ffc6dc8-be11-4e27-90cc-d4a3934dd85d" providerId="AD" clId="Web-{44CFE83B-C4C1-F832-E60F-2485B14229E0}" dt="2024-09-03T17:35:35.814" v="794"/>
          <ac:spMkLst>
            <pc:docMk/>
            <pc:sldMk cId="3725738162" sldId="265"/>
            <ac:spMk id="2" creationId="{B8E63812-AFD8-66B9-0D5A-8C968112DA7A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7:35:35.814" v="793"/>
          <ac:spMkLst>
            <pc:docMk/>
            <pc:sldMk cId="3725738162" sldId="265"/>
            <ac:spMk id="3" creationId="{B6B90FC6-E001-B5AF-E499-D3632A895F98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7:52:43.398" v="1044" actId="1076"/>
          <ac:spMkLst>
            <pc:docMk/>
            <pc:sldMk cId="3725738162" sldId="265"/>
            <ac:spMk id="7" creationId="{7F9A45F8-CC70-A121-0FF7-55BD59767D52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40:05.632" v="869"/>
          <ac:spMkLst>
            <pc:docMk/>
            <pc:sldMk cId="3725738162" sldId="265"/>
            <ac:spMk id="9" creationId="{1EB45460-44FC-2845-7212-C8557E59C554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40:05.648" v="870"/>
          <ac:spMkLst>
            <pc:docMk/>
            <pc:sldMk cId="3725738162" sldId="265"/>
            <ac:spMk id="11" creationId="{112DD3BC-37CB-E4C6-DDDC-0A977B06268A}"/>
          </ac:spMkLst>
        </pc:spChg>
        <pc:spChg chg="add del mod">
          <ac:chgData name="Dior Dzhalilov" userId="S::gw19dzhalilovdior@glow.sch.uk::6ffc6dc8-be11-4e27-90cc-d4a3934dd85d" providerId="AD" clId="Web-{44CFE83B-C4C1-F832-E60F-2485B14229E0}" dt="2024-09-03T17:41:39.056" v="902"/>
          <ac:spMkLst>
            <pc:docMk/>
            <pc:sldMk cId="3725738162" sldId="265"/>
            <ac:spMk id="13" creationId="{41CB2024-5060-2610-88D2-0B2069C7EC64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41:41.775" v="903" actId="1076"/>
          <ac:spMkLst>
            <pc:docMk/>
            <pc:sldMk cId="3725738162" sldId="265"/>
            <ac:spMk id="14" creationId="{42512C68-E255-BB10-3DAE-47CFBE4E4D6D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51:06.287" v="1000" actId="1076"/>
          <ac:spMkLst>
            <pc:docMk/>
            <pc:sldMk cId="3725738162" sldId="265"/>
            <ac:spMk id="15" creationId="{D8893CCA-C44D-267F-7474-476A05A51212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51:23.756" v="1007" actId="20577"/>
          <ac:spMkLst>
            <pc:docMk/>
            <pc:sldMk cId="3725738162" sldId="265"/>
            <ac:spMk id="16" creationId="{F6954F90-81CB-E8C4-9056-111B300D5F69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51:53.757" v="1025" actId="20577"/>
          <ac:spMkLst>
            <pc:docMk/>
            <pc:sldMk cId="3725738162" sldId="265"/>
            <ac:spMk id="17" creationId="{FB716E24-1C06-3DFE-D449-D868EF0921D6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52:16.429" v="1034" actId="14100"/>
          <ac:spMkLst>
            <pc:docMk/>
            <pc:sldMk cId="3725738162" sldId="265"/>
            <ac:spMk id="18" creationId="{8FFC4C1C-EEAB-3453-6BA9-914B6ABA76AC}"/>
          </ac:spMkLst>
        </pc:spChg>
        <pc:picChg chg="add mod">
          <ac:chgData name="Dior Dzhalilov" userId="S::gw19dzhalilovdior@glow.sch.uk::6ffc6dc8-be11-4e27-90cc-d4a3934dd85d" providerId="AD" clId="Web-{44CFE83B-C4C1-F832-E60F-2485B14229E0}" dt="2024-09-03T17:51:29.241" v="1008" actId="1076"/>
          <ac:picMkLst>
            <pc:docMk/>
            <pc:sldMk cId="3725738162" sldId="265"/>
            <ac:picMk id="5" creationId="{D2D8A148-E5AC-B564-1858-ECE78660B8E9}"/>
          </ac:picMkLst>
        </pc:picChg>
      </pc:sldChg>
      <pc:sldChg chg="addSp delSp modSp new">
        <pc:chgData name="Dior Dzhalilov" userId="S::gw19dzhalilovdior@glow.sch.uk::6ffc6dc8-be11-4e27-90cc-d4a3934dd85d" providerId="AD" clId="Web-{44CFE83B-C4C1-F832-E60F-2485B14229E0}" dt="2024-09-03T17:54:02.213" v="1073" actId="20577"/>
        <pc:sldMkLst>
          <pc:docMk/>
          <pc:sldMk cId="2895802534" sldId="266"/>
        </pc:sldMkLst>
        <pc:spChg chg="del">
          <ac:chgData name="Dior Dzhalilov" userId="S::gw19dzhalilovdior@glow.sch.uk::6ffc6dc8-be11-4e27-90cc-d4a3934dd85d" providerId="AD" clId="Web-{44CFE83B-C4C1-F832-E60F-2485B14229E0}" dt="2024-09-03T17:42:45.151" v="928"/>
          <ac:spMkLst>
            <pc:docMk/>
            <pc:sldMk cId="2895802534" sldId="266"/>
            <ac:spMk id="2" creationId="{D684D257-3FFE-9FA8-0B55-D785F504F437}"/>
          </ac:spMkLst>
        </pc:spChg>
        <pc:spChg chg="del">
          <ac:chgData name="Dior Dzhalilov" userId="S::gw19dzhalilovdior@glow.sch.uk::6ffc6dc8-be11-4e27-90cc-d4a3934dd85d" providerId="AD" clId="Web-{44CFE83B-C4C1-F832-E60F-2485B14229E0}" dt="2024-09-03T17:42:45.151" v="927"/>
          <ac:spMkLst>
            <pc:docMk/>
            <pc:sldMk cId="2895802534" sldId="266"/>
            <ac:spMk id="3" creationId="{E7EE128B-5341-26B4-77C1-9968AA5C5A27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43:35.731" v="930"/>
          <ac:spMkLst>
            <pc:docMk/>
            <pc:sldMk cId="2895802534" sldId="266"/>
            <ac:spMk id="7" creationId="{01884892-3072-7A41-3011-7AB6BB4DB6FC}"/>
          </ac:spMkLst>
        </pc:spChg>
        <pc:spChg chg="add">
          <ac:chgData name="Dior Dzhalilov" userId="S::gw19dzhalilovdior@glow.sch.uk::6ffc6dc8-be11-4e27-90cc-d4a3934dd85d" providerId="AD" clId="Web-{44CFE83B-C4C1-F832-E60F-2485B14229E0}" dt="2024-09-03T17:43:35.746" v="931"/>
          <ac:spMkLst>
            <pc:docMk/>
            <pc:sldMk cId="2895802534" sldId="266"/>
            <ac:spMk id="9" creationId="{CF3B631F-C92C-2AB8-BC9F-074045575A1C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46:06.874" v="987" actId="1076"/>
          <ac:spMkLst>
            <pc:docMk/>
            <pc:sldMk cId="2895802534" sldId="266"/>
            <ac:spMk id="11" creationId="{73C51DCA-C911-879B-CDD4-C3CEA720BFE1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44:11.075" v="948" actId="1076"/>
          <ac:spMkLst>
            <pc:docMk/>
            <pc:sldMk cId="2895802534" sldId="266"/>
            <ac:spMk id="13" creationId="{8B7B102E-CA31-D7E8-5CBA-B49DD97E246B}"/>
          </ac:spMkLst>
        </pc:spChg>
        <pc:spChg chg="add mod">
          <ac:chgData name="Dior Dzhalilov" userId="S::gw19dzhalilovdior@glow.sch.uk::6ffc6dc8-be11-4e27-90cc-d4a3934dd85d" providerId="AD" clId="Web-{44CFE83B-C4C1-F832-E60F-2485B14229E0}" dt="2024-09-03T17:54:02.213" v="1073" actId="20577"/>
          <ac:spMkLst>
            <pc:docMk/>
            <pc:sldMk cId="2895802534" sldId="266"/>
            <ac:spMk id="15" creationId="{8F3C0559-0C1B-5BC4-6419-9AE45C438471}"/>
          </ac:spMkLst>
        </pc:spChg>
        <pc:picChg chg="add">
          <ac:chgData name="Dior Dzhalilov" userId="S::gw19dzhalilovdior@glow.sch.uk::6ffc6dc8-be11-4e27-90cc-d4a3934dd85d" providerId="AD" clId="Web-{44CFE83B-C4C1-F832-E60F-2485B14229E0}" dt="2024-09-03T17:43:35.731" v="929"/>
          <ac:picMkLst>
            <pc:docMk/>
            <pc:sldMk cId="2895802534" sldId="266"/>
            <ac:picMk id="5" creationId="{CBC3C731-A8EF-88BB-3FBF-2E15E6915EEA}"/>
          </ac:picMkLst>
        </pc:picChg>
      </pc:sldChg>
    </pc:docChg>
  </pc:docChgLst>
  <pc:docChgLst>
    <pc:chgData name="Dior Dzhalilov" userId="S::gw19dzhalilovdior@glow.sch.uk::6ffc6dc8-be11-4e27-90cc-d4a3934dd85d" providerId="AD" clId="Web-{AD1AD889-8BC9-92D1-7974-E8B52A47FA2D}"/>
    <pc:docChg chg="modSld">
      <pc:chgData name="Dior Dzhalilov" userId="S::gw19dzhalilovdior@glow.sch.uk::6ffc6dc8-be11-4e27-90cc-d4a3934dd85d" providerId="AD" clId="Web-{AD1AD889-8BC9-92D1-7974-E8B52A47FA2D}" dt="2024-09-04T13:43:30.558" v="0"/>
      <pc:docMkLst>
        <pc:docMk/>
      </pc:docMkLst>
      <pc:sldChg chg="delSp">
        <pc:chgData name="Dior Dzhalilov" userId="S::gw19dzhalilovdior@glow.sch.uk::6ffc6dc8-be11-4e27-90cc-d4a3934dd85d" providerId="AD" clId="Web-{AD1AD889-8BC9-92D1-7974-E8B52A47FA2D}" dt="2024-09-04T13:43:30.558" v="0"/>
        <pc:sldMkLst>
          <pc:docMk/>
          <pc:sldMk cId="908187991" sldId="258"/>
        </pc:sldMkLst>
        <pc:spChg chg="del">
          <ac:chgData name="Dior Dzhalilov" userId="S::gw19dzhalilovdior@glow.sch.uk::6ffc6dc8-be11-4e27-90cc-d4a3934dd85d" providerId="AD" clId="Web-{AD1AD889-8BC9-92D1-7974-E8B52A47FA2D}" dt="2024-09-04T13:43:30.558" v="0"/>
          <ac:spMkLst>
            <pc:docMk/>
            <pc:sldMk cId="908187991" sldId="258"/>
            <ac:spMk id="2" creationId="{26BE8048-4383-7C28-059A-017FFEFD7142}"/>
          </ac:spMkLst>
        </pc:spChg>
      </pc:sldChg>
    </pc:docChg>
  </pc:docChgLst>
  <pc:docChgLst>
    <pc:chgData name="Dior Dzhalilov" userId="S::gw19dzhalilovdior@glow.sch.uk::6ffc6dc8-be11-4e27-90cc-d4a3934dd85d" providerId="AD" clId="Web-{1AD49877-5EC2-085D-4FB4-72E393FF7672}"/>
    <pc:docChg chg="modSld">
      <pc:chgData name="Dior Dzhalilov" userId="S::gw19dzhalilovdior@glow.sch.uk::6ffc6dc8-be11-4e27-90cc-d4a3934dd85d" providerId="AD" clId="Web-{1AD49877-5EC2-085D-4FB4-72E393FF7672}" dt="2024-09-05T11:17:32.544" v="3" actId="20577"/>
      <pc:docMkLst>
        <pc:docMk/>
      </pc:docMkLst>
      <pc:sldChg chg="modSp">
        <pc:chgData name="Dior Dzhalilov" userId="S::gw19dzhalilovdior@glow.sch.uk::6ffc6dc8-be11-4e27-90cc-d4a3934dd85d" providerId="AD" clId="Web-{1AD49877-5EC2-085D-4FB4-72E393FF7672}" dt="2024-09-05T11:17:00.449" v="0"/>
        <pc:sldMkLst>
          <pc:docMk/>
          <pc:sldMk cId="109857222" sldId="256"/>
        </pc:sldMkLst>
        <pc:spChg chg="mod">
          <ac:chgData name="Dior Dzhalilov" userId="S::gw19dzhalilovdior@glow.sch.uk::6ffc6dc8-be11-4e27-90cc-d4a3934dd85d" providerId="AD" clId="Web-{1AD49877-5EC2-085D-4FB4-72E393FF7672}" dt="2024-09-05T11:17:00.449" v="0"/>
          <ac:spMkLst>
            <pc:docMk/>
            <pc:sldMk cId="109857222" sldId="256"/>
            <ac:spMk id="2" creationId="{00000000-0000-0000-0000-000000000000}"/>
          </ac:spMkLst>
        </pc:spChg>
      </pc:sldChg>
      <pc:sldChg chg="modSp">
        <pc:chgData name="Dior Dzhalilov" userId="S::gw19dzhalilovdior@glow.sch.uk::6ffc6dc8-be11-4e27-90cc-d4a3934dd85d" providerId="AD" clId="Web-{1AD49877-5EC2-085D-4FB4-72E393FF7672}" dt="2024-09-05T11:17:32.544" v="3" actId="20577"/>
        <pc:sldMkLst>
          <pc:docMk/>
          <pc:sldMk cId="3448663199" sldId="257"/>
        </pc:sldMkLst>
        <pc:spChg chg="mod">
          <ac:chgData name="Dior Dzhalilov" userId="S::gw19dzhalilovdior@glow.sch.uk::6ffc6dc8-be11-4e27-90cc-d4a3934dd85d" providerId="AD" clId="Web-{1AD49877-5EC2-085D-4FB4-72E393FF7672}" dt="2024-09-05T11:17:32.544" v="3" actId="20577"/>
          <ac:spMkLst>
            <pc:docMk/>
            <pc:sldMk cId="3448663199" sldId="257"/>
            <ac:spMk id="2" creationId="{20D660B5-363C-8021-800D-0FF29694EC50}"/>
          </ac:spMkLst>
        </pc:spChg>
      </pc:sldChg>
      <pc:sldChg chg="modSp">
        <pc:chgData name="Dior Dzhalilov" userId="S::gw19dzhalilovdior@glow.sch.uk::6ffc6dc8-be11-4e27-90cc-d4a3934dd85d" providerId="AD" clId="Web-{1AD49877-5EC2-085D-4FB4-72E393FF7672}" dt="2024-09-05T11:17:17.152" v="1"/>
        <pc:sldMkLst>
          <pc:docMk/>
          <pc:sldMk cId="1479223047" sldId="267"/>
        </pc:sldMkLst>
        <pc:spChg chg="mod">
          <ac:chgData name="Dior Dzhalilov" userId="S::gw19dzhalilovdior@glow.sch.uk::6ffc6dc8-be11-4e27-90cc-d4a3934dd85d" providerId="AD" clId="Web-{1AD49877-5EC2-085D-4FB4-72E393FF7672}" dt="2024-09-05T11:17:17.152" v="1"/>
          <ac:spMkLst>
            <pc:docMk/>
            <pc:sldMk cId="1479223047" sldId="267"/>
            <ac:spMk id="2" creationId="{4366B03A-D4EF-9AC4-CFF4-760A669DBE49}"/>
          </ac:spMkLst>
        </pc:spChg>
      </pc:sldChg>
    </pc:docChg>
  </pc:docChgLst>
  <pc:docChgLst>
    <pc:chgData name="Dior Dzhalilov" userId="S::gw19dzhalilovdior@glow.sch.uk::6ffc6dc8-be11-4e27-90cc-d4a3934dd85d" providerId="AD" clId="Web-{0BF7E5F6-C356-DD9B-5B09-9D9B19B0DAE4}"/>
    <pc:docChg chg="addSld modSld sldOrd">
      <pc:chgData name="Dior Dzhalilov" userId="S::gw19dzhalilovdior@glow.sch.uk::6ffc6dc8-be11-4e27-90cc-d4a3934dd85d" providerId="AD" clId="Web-{0BF7E5F6-C356-DD9B-5B09-9D9B19B0DAE4}" dt="2024-09-06T17:15:10.285" v="274"/>
      <pc:docMkLst>
        <pc:docMk/>
      </pc:docMkLst>
      <pc:sldChg chg="addSp delSp modSp">
        <pc:chgData name="Dior Dzhalilov" userId="S::gw19dzhalilovdior@glow.sch.uk::6ffc6dc8-be11-4e27-90cc-d4a3934dd85d" providerId="AD" clId="Web-{0BF7E5F6-C356-DD9B-5B09-9D9B19B0DAE4}" dt="2024-09-06T17:08:05.987" v="199"/>
        <pc:sldMkLst>
          <pc:docMk/>
          <pc:sldMk cId="1479223047" sldId="267"/>
        </pc:sldMkLst>
        <pc:picChg chg="add del mod">
          <ac:chgData name="Dior Dzhalilov" userId="S::gw19dzhalilovdior@glow.sch.uk::6ffc6dc8-be11-4e27-90cc-d4a3934dd85d" providerId="AD" clId="Web-{0BF7E5F6-C356-DD9B-5B09-9D9B19B0DAE4}" dt="2024-09-06T17:08:05.987" v="199"/>
          <ac:picMkLst>
            <pc:docMk/>
            <pc:sldMk cId="1479223047" sldId="267"/>
            <ac:picMk id="3" creationId="{1B69B4A4-31CC-B1CD-C951-52DCC0B73C86}"/>
          </ac:picMkLst>
        </pc:picChg>
      </pc:sldChg>
      <pc:sldChg chg="addSp delSp modSp new ord">
        <pc:chgData name="Dior Dzhalilov" userId="S::gw19dzhalilovdior@glow.sch.uk::6ffc6dc8-be11-4e27-90cc-d4a3934dd85d" providerId="AD" clId="Web-{0BF7E5F6-C356-DD9B-5B09-9D9B19B0DAE4}" dt="2024-09-06T17:02:00.026" v="117" actId="20577"/>
        <pc:sldMkLst>
          <pc:docMk/>
          <pc:sldMk cId="1691784641" sldId="268"/>
        </pc:sldMkLst>
        <pc:spChg chg="del">
          <ac:chgData name="Dior Dzhalilov" userId="S::gw19dzhalilovdior@glow.sch.uk::6ffc6dc8-be11-4e27-90cc-d4a3934dd85d" providerId="AD" clId="Web-{0BF7E5F6-C356-DD9B-5B09-9D9B19B0DAE4}" dt="2024-09-06T16:57:00.729" v="4"/>
          <ac:spMkLst>
            <pc:docMk/>
            <pc:sldMk cId="1691784641" sldId="268"/>
            <ac:spMk id="2" creationId="{7F6B2DE9-8C49-60BF-A2F3-6AE7CD04C85A}"/>
          </ac:spMkLst>
        </pc:spChg>
        <pc:spChg chg="del">
          <ac:chgData name="Dior Dzhalilov" userId="S::gw19dzhalilovdior@glow.sch.uk::6ffc6dc8-be11-4e27-90cc-d4a3934dd85d" providerId="AD" clId="Web-{0BF7E5F6-C356-DD9B-5B09-9D9B19B0DAE4}" dt="2024-09-06T16:57:00.729" v="3"/>
          <ac:spMkLst>
            <pc:docMk/>
            <pc:sldMk cId="1691784641" sldId="268"/>
            <ac:spMk id="3" creationId="{A8086FBF-B805-25AA-929B-2C5920C6DFFB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0:18.822" v="84" actId="1076"/>
          <ac:spMkLst>
            <pc:docMk/>
            <pc:sldMk cId="1691784641" sldId="268"/>
            <ac:spMk id="6" creationId="{2B3D47A3-0E48-A5FF-DA84-3F43CCF7B168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0:54.459" v="109" actId="20577"/>
          <ac:spMkLst>
            <pc:docMk/>
            <pc:sldMk cId="1691784641" sldId="268"/>
            <ac:spMk id="8" creationId="{834F1C8E-DC15-4222-33A8-8BA02D3A78AA}"/>
          </ac:spMkLst>
        </pc:spChg>
        <pc:spChg chg="add del">
          <ac:chgData name="Dior Dzhalilov" userId="S::gw19dzhalilovdior@glow.sch.uk::6ffc6dc8-be11-4e27-90cc-d4a3934dd85d" providerId="AD" clId="Web-{0BF7E5F6-C356-DD9B-5B09-9D9B19B0DAE4}" dt="2024-09-06T16:59:18.583" v="45"/>
          <ac:spMkLst>
            <pc:docMk/>
            <pc:sldMk cId="1691784641" sldId="268"/>
            <ac:spMk id="10" creationId="{37356700-EF8A-3F56-B7C4-3B77E0FFBAD0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2:00.026" v="117" actId="20577"/>
          <ac:spMkLst>
            <pc:docMk/>
            <pc:sldMk cId="1691784641" sldId="268"/>
            <ac:spMk id="11" creationId="{6CB788F4-3C67-AB3B-B838-CEDFBE7F2D88}"/>
          </ac:spMkLst>
        </pc:spChg>
        <pc:picChg chg="add mod">
          <ac:chgData name="Dior Dzhalilov" userId="S::gw19dzhalilovdior@glow.sch.uk::6ffc6dc8-be11-4e27-90cc-d4a3934dd85d" providerId="AD" clId="Web-{0BF7E5F6-C356-DD9B-5B09-9D9B19B0DAE4}" dt="2024-09-06T16:58:04.937" v="19" actId="1076"/>
          <ac:picMkLst>
            <pc:docMk/>
            <pc:sldMk cId="1691784641" sldId="268"/>
            <ac:picMk id="4" creationId="{56F1C587-B442-AFF7-843E-158F1F2BFC7D}"/>
          </ac:picMkLst>
        </pc:picChg>
      </pc:sldChg>
      <pc:sldChg chg="addSp delSp modSp new">
        <pc:chgData name="Dior Dzhalilov" userId="S::gw19dzhalilovdior@glow.sch.uk::6ffc6dc8-be11-4e27-90cc-d4a3934dd85d" providerId="AD" clId="Web-{0BF7E5F6-C356-DD9B-5B09-9D9B19B0DAE4}" dt="2024-09-06T17:09:32.291" v="236" actId="1076"/>
        <pc:sldMkLst>
          <pc:docMk/>
          <pc:sldMk cId="2959618589" sldId="269"/>
        </pc:sldMkLst>
        <pc:spChg chg="del">
          <ac:chgData name="Dior Dzhalilov" userId="S::gw19dzhalilovdior@glow.sch.uk::6ffc6dc8-be11-4e27-90cc-d4a3934dd85d" providerId="AD" clId="Web-{0BF7E5F6-C356-DD9B-5B09-9D9B19B0DAE4}" dt="2024-09-06T17:02:13.731" v="122"/>
          <ac:spMkLst>
            <pc:docMk/>
            <pc:sldMk cId="2959618589" sldId="269"/>
            <ac:spMk id="2" creationId="{5D6452E3-1865-C696-8958-79DA90E0D9B4}"/>
          </ac:spMkLst>
        </pc:spChg>
        <pc:spChg chg="del">
          <ac:chgData name="Dior Dzhalilov" userId="S::gw19dzhalilovdior@glow.sch.uk::6ffc6dc8-be11-4e27-90cc-d4a3934dd85d" providerId="AD" clId="Web-{0BF7E5F6-C356-DD9B-5B09-9D9B19B0DAE4}" dt="2024-09-06T17:02:13.731" v="121"/>
          <ac:spMkLst>
            <pc:docMk/>
            <pc:sldMk cId="2959618589" sldId="269"/>
            <ac:spMk id="3" creationId="{B2C3A5F1-6816-F01F-9767-864A9F22F459}"/>
          </ac:spMkLst>
        </pc:spChg>
        <pc:spChg chg="add del">
          <ac:chgData name="Dior Dzhalilov" userId="S::gw19dzhalilovdior@glow.sch.uk::6ffc6dc8-be11-4e27-90cc-d4a3934dd85d" providerId="AD" clId="Web-{0BF7E5F6-C356-DD9B-5B09-9D9B19B0DAE4}" dt="2024-09-06T17:02:11.652" v="120"/>
          <ac:spMkLst>
            <pc:docMk/>
            <pc:sldMk cId="2959618589" sldId="269"/>
            <ac:spMk id="5" creationId="{B6F9C036-D944-84C4-45AB-C304ABFA864A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9:32.291" v="236" actId="1076"/>
          <ac:spMkLst>
            <pc:docMk/>
            <pc:sldMk cId="2959618589" sldId="269"/>
            <ac:spMk id="9" creationId="{C91DA285-0E9B-1CE7-4019-13B7CBE29F14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9:09.101" v="228" actId="1076"/>
          <ac:spMkLst>
            <pc:docMk/>
            <pc:sldMk cId="2959618589" sldId="269"/>
            <ac:spMk id="10" creationId="{96370F93-A91B-9B1A-D4FD-3AE92308A356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09:30.603" v="235" actId="1076"/>
          <ac:spMkLst>
            <pc:docMk/>
            <pc:sldMk cId="2959618589" sldId="269"/>
            <ac:spMk id="11" creationId="{D58658A4-CC58-F16F-0B86-8D4CE5BA5F20}"/>
          </ac:spMkLst>
        </pc:spChg>
        <pc:picChg chg="add mod">
          <ac:chgData name="Dior Dzhalilov" userId="S::gw19dzhalilovdior@glow.sch.uk::6ffc6dc8-be11-4e27-90cc-d4a3934dd85d" providerId="AD" clId="Web-{0BF7E5F6-C356-DD9B-5B09-9D9B19B0DAE4}" dt="2024-09-06T17:04:03.754" v="133" actId="1076"/>
          <ac:picMkLst>
            <pc:docMk/>
            <pc:sldMk cId="2959618589" sldId="269"/>
            <ac:picMk id="6" creationId="{B6B83845-8381-F124-ED6F-8F23AB3EBB06}"/>
          </ac:picMkLst>
        </pc:picChg>
        <pc:picChg chg="add mod">
          <ac:chgData name="Dior Dzhalilov" userId="S::gw19dzhalilovdior@glow.sch.uk::6ffc6dc8-be11-4e27-90cc-d4a3934dd85d" providerId="AD" clId="Web-{0BF7E5F6-C356-DD9B-5B09-9D9B19B0DAE4}" dt="2024-09-06T17:03:39.893" v="128" actId="14100"/>
          <ac:picMkLst>
            <pc:docMk/>
            <pc:sldMk cId="2959618589" sldId="269"/>
            <ac:picMk id="7" creationId="{1D1FA86B-C5A5-5DCF-B1A7-DFD4D46319E4}"/>
          </ac:picMkLst>
        </pc:picChg>
      </pc:sldChg>
      <pc:sldChg chg="addSp delSp modSp new ord">
        <pc:chgData name="Dior Dzhalilov" userId="S::gw19dzhalilovdior@glow.sch.uk::6ffc6dc8-be11-4e27-90cc-d4a3934dd85d" providerId="AD" clId="Web-{0BF7E5F6-C356-DD9B-5B09-9D9B19B0DAE4}" dt="2024-09-06T17:14:46.065" v="273"/>
        <pc:sldMkLst>
          <pc:docMk/>
          <pc:sldMk cId="3946833190" sldId="270"/>
        </pc:sldMkLst>
        <pc:spChg chg="del">
          <ac:chgData name="Dior Dzhalilov" userId="S::gw19dzhalilovdior@glow.sch.uk::6ffc6dc8-be11-4e27-90cc-d4a3934dd85d" providerId="AD" clId="Web-{0BF7E5F6-C356-DD9B-5B09-9D9B19B0DAE4}" dt="2024-09-06T17:13:02.369" v="239"/>
          <ac:spMkLst>
            <pc:docMk/>
            <pc:sldMk cId="3946833190" sldId="270"/>
            <ac:spMk id="2" creationId="{C777208F-AF29-4A26-5D2B-84F906C325B4}"/>
          </ac:spMkLst>
        </pc:spChg>
        <pc:spChg chg="del">
          <ac:chgData name="Dior Dzhalilov" userId="S::gw19dzhalilovdior@glow.sch.uk::6ffc6dc8-be11-4e27-90cc-d4a3934dd85d" providerId="AD" clId="Web-{0BF7E5F6-C356-DD9B-5B09-9D9B19B0DAE4}" dt="2024-09-06T17:13:02.369" v="238"/>
          <ac:spMkLst>
            <pc:docMk/>
            <pc:sldMk cId="3946833190" sldId="270"/>
            <ac:spMk id="3" creationId="{9D6B27B4-CC93-2F84-80DD-A1FF7F6CBCFB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13:38.184" v="243" actId="20577"/>
          <ac:spMkLst>
            <pc:docMk/>
            <pc:sldMk cId="3946833190" sldId="270"/>
            <ac:spMk id="7" creationId="{6A4FB21D-B74B-FC0B-029E-F8DA9A89474A}"/>
          </ac:spMkLst>
        </pc:spChg>
        <pc:spChg chg="add mod">
          <ac:chgData name="Dior Dzhalilov" userId="S::gw19dzhalilovdior@glow.sch.uk::6ffc6dc8-be11-4e27-90cc-d4a3934dd85d" providerId="AD" clId="Web-{0BF7E5F6-C356-DD9B-5B09-9D9B19B0DAE4}" dt="2024-09-06T17:14:34.751" v="272" actId="1076"/>
          <ac:spMkLst>
            <pc:docMk/>
            <pc:sldMk cId="3946833190" sldId="270"/>
            <ac:spMk id="9" creationId="{59BB09EE-3A08-CABC-9D90-7E50C56FAC27}"/>
          </ac:spMkLst>
        </pc:spChg>
        <pc:picChg chg="add">
          <ac:chgData name="Dior Dzhalilov" userId="S::gw19dzhalilovdior@glow.sch.uk::6ffc6dc8-be11-4e27-90cc-d4a3934dd85d" providerId="AD" clId="Web-{0BF7E5F6-C356-DD9B-5B09-9D9B19B0DAE4}" dt="2024-09-06T17:13:22.855" v="240"/>
          <ac:picMkLst>
            <pc:docMk/>
            <pc:sldMk cId="3946833190" sldId="270"/>
            <ac:picMk id="5" creationId="{00AD7BAB-E8C2-90D9-CFF5-143A07C5DBD4}"/>
          </ac:picMkLst>
        </pc:picChg>
      </pc:sldChg>
      <pc:sldChg chg="add replId">
        <pc:chgData name="Dior Dzhalilov" userId="S::gw19dzhalilovdior@glow.sch.uk::6ffc6dc8-be11-4e27-90cc-d4a3934dd85d" providerId="AD" clId="Web-{0BF7E5F6-C356-DD9B-5B09-9D9B19B0DAE4}" dt="2024-09-06T17:15:10.285" v="274"/>
        <pc:sldMkLst>
          <pc:docMk/>
          <pc:sldMk cId="1868284880" sldId="271"/>
        </pc:sldMkLst>
      </pc:sldChg>
    </pc:docChg>
  </pc:docChgLst>
  <pc:docChgLst>
    <pc:chgData name="Dior Dzhalilov" userId="S::gw19dzhalilovdior@glow.sch.uk::6ffc6dc8-be11-4e27-90cc-d4a3934dd85d" providerId="AD" clId="Web-{53DD779E-2717-3C9C-D79A-BE5FE408EA20}"/>
    <pc:docChg chg="modSld">
      <pc:chgData name="Dior Dzhalilov" userId="S::gw19dzhalilovdior@glow.sch.uk::6ffc6dc8-be11-4e27-90cc-d4a3934dd85d" providerId="AD" clId="Web-{53DD779E-2717-3C9C-D79A-BE5FE408EA20}" dt="2024-09-05T10:54:47.923" v="0" actId="14100"/>
      <pc:docMkLst>
        <pc:docMk/>
      </pc:docMkLst>
      <pc:sldChg chg="modSp">
        <pc:chgData name="Dior Dzhalilov" userId="S::gw19dzhalilovdior@glow.sch.uk::6ffc6dc8-be11-4e27-90cc-d4a3934dd85d" providerId="AD" clId="Web-{53DD779E-2717-3C9C-D79A-BE5FE408EA20}" dt="2024-09-05T10:54:47.923" v="0" actId="14100"/>
        <pc:sldMkLst>
          <pc:docMk/>
          <pc:sldMk cId="3725738162" sldId="265"/>
        </pc:sldMkLst>
        <pc:spChg chg="mod">
          <ac:chgData name="Dior Dzhalilov" userId="S::gw19dzhalilovdior@glow.sch.uk::6ffc6dc8-be11-4e27-90cc-d4a3934dd85d" providerId="AD" clId="Web-{53DD779E-2717-3C9C-D79A-BE5FE408EA20}" dt="2024-09-05T10:54:47.923" v="0" actId="14100"/>
          <ac:spMkLst>
            <pc:docMk/>
            <pc:sldMk cId="3725738162" sldId="265"/>
            <ac:spMk id="7" creationId="{7F9A45F8-CC70-A121-0FF7-55BD59767D52}"/>
          </ac:spMkLst>
        </pc:spChg>
      </pc:sldChg>
    </pc:docChg>
  </pc:docChgLst>
  <pc:docChgLst>
    <pc:chgData name="Dior Dzhalilov" userId="S::gw19dzhalilovdior@glow.sch.uk::6ffc6dc8-be11-4e27-90cc-d4a3934dd85d" providerId="AD" clId="Web-{D9F32878-1096-5591-DEED-FB7C4A126A06}"/>
    <pc:docChg chg="addSld modSld">
      <pc:chgData name="Dior Dzhalilov" userId="S::gw19dzhalilovdior@glow.sch.uk::6ffc6dc8-be11-4e27-90cc-d4a3934dd85d" providerId="AD" clId="Web-{D9F32878-1096-5591-DEED-FB7C4A126A06}" dt="2024-09-04T20:13:39.473" v="8" actId="1076"/>
      <pc:docMkLst>
        <pc:docMk/>
      </pc:docMkLst>
      <pc:sldChg chg="addSp delSp modSp new">
        <pc:chgData name="Dior Dzhalilov" userId="S::gw19dzhalilovdior@glow.sch.uk::6ffc6dc8-be11-4e27-90cc-d4a3934dd85d" providerId="AD" clId="Web-{D9F32878-1096-5591-DEED-FB7C4A126A06}" dt="2024-09-04T20:13:39.473" v="8" actId="1076"/>
        <pc:sldMkLst>
          <pc:docMk/>
          <pc:sldMk cId="1479223047" sldId="267"/>
        </pc:sldMkLst>
        <pc:spChg chg="mod">
          <ac:chgData name="Dior Dzhalilov" userId="S::gw19dzhalilovdior@glow.sch.uk::6ffc6dc8-be11-4e27-90cc-d4a3934dd85d" providerId="AD" clId="Web-{D9F32878-1096-5591-DEED-FB7C4A126A06}" dt="2024-09-04T20:13:34.754" v="7" actId="1076"/>
          <ac:spMkLst>
            <pc:docMk/>
            <pc:sldMk cId="1479223047" sldId="267"/>
            <ac:spMk id="2" creationId="{4366B03A-D4EF-9AC4-CFF4-760A669DBE49}"/>
          </ac:spMkLst>
        </pc:spChg>
        <pc:spChg chg="del">
          <ac:chgData name="Dior Dzhalilov" userId="S::gw19dzhalilovdior@glow.sch.uk::6ffc6dc8-be11-4e27-90cc-d4a3934dd85d" providerId="AD" clId="Web-{D9F32878-1096-5591-DEED-FB7C4A126A06}" dt="2024-09-04T20:13:18.128" v="4"/>
          <ac:spMkLst>
            <pc:docMk/>
            <pc:sldMk cId="1479223047" sldId="267"/>
            <ac:spMk id="3" creationId="{18F2A8E9-C136-7E68-E727-7329BB11142F}"/>
          </ac:spMkLst>
        </pc:spChg>
        <pc:picChg chg="add mod">
          <ac:chgData name="Dior Dzhalilov" userId="S::gw19dzhalilovdior@glow.sch.uk::6ffc6dc8-be11-4e27-90cc-d4a3934dd85d" providerId="AD" clId="Web-{D9F32878-1096-5591-DEED-FB7C4A126A06}" dt="2024-09-04T20:13:39.473" v="8" actId="1076"/>
          <ac:picMkLst>
            <pc:docMk/>
            <pc:sldMk cId="1479223047" sldId="267"/>
            <ac:picMk id="4" creationId="{DA3D144B-8518-F933-2606-646E2155D0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egoe UI Black"/>
                <a:ea typeface="Segoe UI Black"/>
              </a:rPr>
              <a:t>Authorizing Website 3 Homework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Dior D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B06F0D51-1B48-4B3F-0162-82DFFAEAB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1D0A88-4A26-3BB5-DAF0-FA9FA10EA170}"/>
              </a:ext>
            </a:extLst>
          </p:cNvPr>
          <p:cNvSpPr txBox="1"/>
          <p:nvPr/>
        </p:nvSpPr>
        <p:spPr>
          <a:xfrm>
            <a:off x="5082388" y="2182547"/>
            <a:ext cx="201866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Booking</a:t>
            </a:r>
            <a:endParaRPr lang="en-US" sz="4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43106-949D-7492-6DF9-2AABF1D51D0C}"/>
              </a:ext>
            </a:extLst>
          </p:cNvPr>
          <p:cNvSpPr txBox="1"/>
          <p:nvPr/>
        </p:nvSpPr>
        <p:spPr>
          <a:xfrm>
            <a:off x="5452823" y="4814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90CC5D-66B8-A63E-E4E0-77C34AA38DD9}"/>
              </a:ext>
            </a:extLst>
          </p:cNvPr>
          <p:cNvSpPr txBox="1"/>
          <p:nvPr/>
        </p:nvSpPr>
        <p:spPr>
          <a:xfrm>
            <a:off x="967908" y="3431523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3CADF1-FF1B-69AB-73F2-1DB60F99ECE0}"/>
              </a:ext>
            </a:extLst>
          </p:cNvPr>
          <p:cNvSpPr txBox="1"/>
          <p:nvPr/>
        </p:nvSpPr>
        <p:spPr>
          <a:xfrm>
            <a:off x="9349908" y="3072294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AB99CB-EDF1-D13E-8A26-8A4FF92FD96E}"/>
              </a:ext>
            </a:extLst>
          </p:cNvPr>
          <p:cNvSpPr txBox="1"/>
          <p:nvPr/>
        </p:nvSpPr>
        <p:spPr>
          <a:xfrm>
            <a:off x="3042917" y="2832488"/>
            <a:ext cx="3049600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Public Visit</a:t>
            </a:r>
            <a:endParaRPr lang="en-US" dirty="0"/>
          </a:p>
          <a:p>
            <a:r>
              <a:rPr lang="en-US" sz="3200" dirty="0"/>
              <a:t>Weekend-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Weekday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  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E7DB6B-E49C-8217-DC18-6B9E137B5909}"/>
              </a:ext>
            </a:extLst>
          </p:cNvPr>
          <p:cNvSpPr txBox="1"/>
          <p:nvPr/>
        </p:nvSpPr>
        <p:spPr>
          <a:xfrm>
            <a:off x="6292622" y="2821282"/>
            <a:ext cx="2836688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Private event</a:t>
            </a:r>
          </a:p>
          <a:p>
            <a:r>
              <a:rPr lang="en-US" sz="3200" dirty="0"/>
              <a:t>Weekend-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Weekday</a:t>
            </a:r>
          </a:p>
          <a:p>
            <a:r>
              <a:rPr lang="en-US" sz="3200"/>
              <a:t>Adult- £</a:t>
            </a:r>
          </a:p>
          <a:p>
            <a:r>
              <a:rPr lang="en-US" sz="3200" dirty="0"/>
              <a:t>Child(under)- £</a:t>
            </a:r>
            <a:endParaRPr lang="en-US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115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CBC3C731-A8EF-88BB-3FBF-2E15E6915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884892-3072-7A41-3011-7AB6BB4DB6FC}"/>
              </a:ext>
            </a:extLst>
          </p:cNvPr>
          <p:cNvSpPr txBox="1"/>
          <p:nvPr/>
        </p:nvSpPr>
        <p:spPr>
          <a:xfrm>
            <a:off x="5452823" y="6719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3B631F-C92C-2AB8-BC9F-074045575A1C}"/>
              </a:ext>
            </a:extLst>
          </p:cNvPr>
          <p:cNvSpPr txBox="1"/>
          <p:nvPr/>
        </p:nvSpPr>
        <p:spPr>
          <a:xfrm>
            <a:off x="777408" y="3274641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C51DCA-C911-879B-CDD4-C3CEA720BFE1}"/>
              </a:ext>
            </a:extLst>
          </p:cNvPr>
          <p:cNvSpPr txBox="1"/>
          <p:nvPr/>
        </p:nvSpPr>
        <p:spPr>
          <a:xfrm>
            <a:off x="9036144" y="1021618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7B102E-CA31-D7E8-5CBA-B49DD97E246B}"/>
              </a:ext>
            </a:extLst>
          </p:cNvPr>
          <p:cNvSpPr txBox="1"/>
          <p:nvPr/>
        </p:nvSpPr>
        <p:spPr>
          <a:xfrm>
            <a:off x="4396907" y="2131640"/>
            <a:ext cx="339570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Working Times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3C0559-0C1B-5BC4-6419-9AE45C438471}"/>
              </a:ext>
            </a:extLst>
          </p:cNvPr>
          <p:cNvSpPr txBox="1"/>
          <p:nvPr/>
        </p:nvSpPr>
        <p:spPr>
          <a:xfrm>
            <a:off x="3052201" y="2837610"/>
            <a:ext cx="4930907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Full day:            Holiday:</a:t>
            </a:r>
          </a:p>
          <a:p>
            <a:r>
              <a:rPr lang="en-US" sz="3600" dirty="0"/>
              <a:t>??am-??pm     CLOSED</a:t>
            </a:r>
          </a:p>
          <a:p>
            <a:endParaRPr lang="en-US" sz="3600" dirty="0"/>
          </a:p>
          <a:p>
            <a:r>
              <a:rPr lang="en-US" sz="3600" dirty="0"/>
              <a:t>Half day:</a:t>
            </a:r>
          </a:p>
          <a:p>
            <a:r>
              <a:rPr lang="en-US" sz="3600" dirty="0"/>
              <a:t>??pm-??pm</a:t>
            </a:r>
          </a:p>
        </p:txBody>
      </p:sp>
    </p:spTree>
    <p:extLst>
      <p:ext uri="{BB962C8B-B14F-4D97-AF65-F5344CB8AC3E}">
        <p14:creationId xmlns:p14="http://schemas.microsoft.com/office/powerpoint/2010/main" val="2895802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logo&#10;&#10;Description automatically generated">
            <a:extLst>
              <a:ext uri="{FF2B5EF4-FFF2-40B4-BE49-F238E27FC236}">
                <a16:creationId xmlns:a16="http://schemas.microsoft.com/office/drawing/2014/main" id="{00AD7BAB-E8C2-90D9-CFF5-143A07C5D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4FB21D-B74B-FC0B-029E-F8DA9A89474A}"/>
              </a:ext>
            </a:extLst>
          </p:cNvPr>
          <p:cNvSpPr txBox="1"/>
          <p:nvPr/>
        </p:nvSpPr>
        <p:spPr>
          <a:xfrm>
            <a:off x="5455508" y="2067697"/>
            <a:ext cx="127068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Cafe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BB09EE-3A08-CABC-9D90-7E50C56FAC27}"/>
              </a:ext>
            </a:extLst>
          </p:cNvPr>
          <p:cNvSpPr txBox="1"/>
          <p:nvPr/>
        </p:nvSpPr>
        <p:spPr>
          <a:xfrm>
            <a:off x="4894613" y="3851617"/>
            <a:ext cx="240656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/>
              <a:t>(Menu)</a:t>
            </a:r>
          </a:p>
        </p:txBody>
      </p:sp>
    </p:spTree>
    <p:extLst>
      <p:ext uri="{BB962C8B-B14F-4D97-AF65-F5344CB8AC3E}">
        <p14:creationId xmlns:p14="http://schemas.microsoft.com/office/powerpoint/2010/main" val="394683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D2D8A148-E5AC-B564-1858-ECE78660B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9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9A45F8-CC70-A121-0FF7-55BD59767D52}"/>
              </a:ext>
            </a:extLst>
          </p:cNvPr>
          <p:cNvSpPr txBox="1"/>
          <p:nvPr/>
        </p:nvSpPr>
        <p:spPr>
          <a:xfrm>
            <a:off x="4600535" y="2148929"/>
            <a:ext cx="31164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Merch(Shop)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B45460-44FC-2845-7212-C8557E59C554}"/>
              </a:ext>
            </a:extLst>
          </p:cNvPr>
          <p:cNvSpPr txBox="1"/>
          <p:nvPr/>
        </p:nvSpPr>
        <p:spPr>
          <a:xfrm>
            <a:off x="5452823" y="4814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2DD3BC-37CB-E4C6-DDDC-0A977B06268A}"/>
              </a:ext>
            </a:extLst>
          </p:cNvPr>
          <p:cNvSpPr txBox="1"/>
          <p:nvPr/>
        </p:nvSpPr>
        <p:spPr>
          <a:xfrm>
            <a:off x="967908" y="3431523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512C68-E255-BB10-3DAE-47CFBE4E4D6D}"/>
              </a:ext>
            </a:extLst>
          </p:cNvPr>
          <p:cNvSpPr txBox="1"/>
          <p:nvPr/>
        </p:nvSpPr>
        <p:spPr>
          <a:xfrm>
            <a:off x="9181820" y="831117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93CCA-C44D-267F-7474-476A05A51212}"/>
              </a:ext>
            </a:extLst>
          </p:cNvPr>
          <p:cNvSpPr txBox="1"/>
          <p:nvPr/>
        </p:nvSpPr>
        <p:spPr>
          <a:xfrm>
            <a:off x="3311858" y="3953075"/>
            <a:ext cx="16264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Plushie £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954F90-81CB-E8C4-9056-111B300D5F69}"/>
              </a:ext>
            </a:extLst>
          </p:cNvPr>
          <p:cNvSpPr txBox="1"/>
          <p:nvPr/>
        </p:nvSpPr>
        <p:spPr>
          <a:xfrm>
            <a:off x="6908946" y="3953075"/>
            <a:ext cx="16264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Hoodie £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716E24-1C06-3DFE-D449-D868EF0921D6}"/>
              </a:ext>
            </a:extLst>
          </p:cNvPr>
          <p:cNvSpPr txBox="1"/>
          <p:nvPr/>
        </p:nvSpPr>
        <p:spPr>
          <a:xfrm>
            <a:off x="3311857" y="5633956"/>
            <a:ext cx="16264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T-Shirt £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FC4C1C-EEAB-3453-6BA9-914B6ABA76AC}"/>
              </a:ext>
            </a:extLst>
          </p:cNvPr>
          <p:cNvSpPr txBox="1"/>
          <p:nvPr/>
        </p:nvSpPr>
        <p:spPr>
          <a:xfrm>
            <a:off x="6908946" y="5633957"/>
            <a:ext cx="17497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Bracelet £</a:t>
            </a:r>
          </a:p>
        </p:txBody>
      </p:sp>
    </p:spTree>
    <p:extLst>
      <p:ext uri="{BB962C8B-B14F-4D97-AF65-F5344CB8AC3E}">
        <p14:creationId xmlns:p14="http://schemas.microsoft.com/office/powerpoint/2010/main" val="3725738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logo&#10;&#10;Description automatically generated">
            <a:extLst>
              <a:ext uri="{FF2B5EF4-FFF2-40B4-BE49-F238E27FC236}">
                <a16:creationId xmlns:a16="http://schemas.microsoft.com/office/drawing/2014/main" id="{56F1C587-B442-AFF7-843E-158F1F2BF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3D47A3-0E48-A5FF-DA84-3F43CCF7B168}"/>
              </a:ext>
            </a:extLst>
          </p:cNvPr>
          <p:cNvSpPr txBox="1"/>
          <p:nvPr/>
        </p:nvSpPr>
        <p:spPr>
          <a:xfrm>
            <a:off x="4384292" y="2066551"/>
            <a:ext cx="342539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Interactive Zoo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4F1C8E-DC15-4222-33A8-8BA02D3A78AA}"/>
              </a:ext>
            </a:extLst>
          </p:cNvPr>
          <p:cNvSpPr txBox="1"/>
          <p:nvPr/>
        </p:nvSpPr>
        <p:spPr>
          <a:xfrm>
            <a:off x="3045643" y="2766766"/>
            <a:ext cx="386817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Animals we have </a:t>
            </a:r>
          </a:p>
          <a:p>
            <a:r>
              <a:rPr lang="en-US" sz="2800" dirty="0"/>
              <a:t>(animals)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B788F4-3C67-AB3B-B838-CEDFBE7F2D88}"/>
              </a:ext>
            </a:extLst>
          </p:cNvPr>
          <p:cNvSpPr txBox="1"/>
          <p:nvPr/>
        </p:nvSpPr>
        <p:spPr>
          <a:xfrm>
            <a:off x="3045643" y="5351388"/>
            <a:ext cx="5423068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Bring your own pet (just to the zoo)</a:t>
            </a:r>
          </a:p>
          <a:p>
            <a:r>
              <a:rPr lang="en-US" sz="2800" dirty="0"/>
              <a:t>£</a:t>
            </a:r>
          </a:p>
        </p:txBody>
      </p:sp>
    </p:spTree>
    <p:extLst>
      <p:ext uri="{BB962C8B-B14F-4D97-AF65-F5344CB8AC3E}">
        <p14:creationId xmlns:p14="http://schemas.microsoft.com/office/powerpoint/2010/main" val="1691784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logo&#10;&#10;Description automatically generated">
            <a:extLst>
              <a:ext uri="{FF2B5EF4-FFF2-40B4-BE49-F238E27FC236}">
                <a16:creationId xmlns:a16="http://schemas.microsoft.com/office/drawing/2014/main" id="{B6B83845-8381-F124-ED6F-8F23AB3EB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File:Rickrolling QR code.png - Wikimedia Commons">
            <a:extLst>
              <a:ext uri="{FF2B5EF4-FFF2-40B4-BE49-F238E27FC236}">
                <a16:creationId xmlns:a16="http://schemas.microsoft.com/office/drawing/2014/main" id="{1D1FA86B-C5A5-5DCF-B1A7-DFD4D4631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346" y="2067697"/>
            <a:ext cx="1672281" cy="16722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1DA285-0E9B-1CE7-4019-13B7CBE29F14}"/>
              </a:ext>
            </a:extLst>
          </p:cNvPr>
          <p:cNvSpPr txBox="1"/>
          <p:nvPr/>
        </p:nvSpPr>
        <p:spPr>
          <a:xfrm>
            <a:off x="3045643" y="2663793"/>
            <a:ext cx="4558096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Scan all these QR codes around the park to get a prize (go to reception to receive)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370F93-A91B-9B1A-D4FD-3AE92308A356}"/>
              </a:ext>
            </a:extLst>
          </p:cNvPr>
          <p:cNvSpPr txBox="1"/>
          <p:nvPr/>
        </p:nvSpPr>
        <p:spPr>
          <a:xfrm>
            <a:off x="3817940" y="4898306"/>
            <a:ext cx="455809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(Different clues of where the         QR codes could be)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8658A4-CC58-F16F-0B86-8D4CE5BA5F20}"/>
              </a:ext>
            </a:extLst>
          </p:cNvPr>
          <p:cNvSpPr txBox="1"/>
          <p:nvPr/>
        </p:nvSpPr>
        <p:spPr>
          <a:xfrm>
            <a:off x="5455508" y="2067697"/>
            <a:ext cx="127068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Park</a:t>
            </a:r>
          </a:p>
        </p:txBody>
      </p:sp>
    </p:spTree>
    <p:extLst>
      <p:ext uri="{BB962C8B-B14F-4D97-AF65-F5344CB8AC3E}">
        <p14:creationId xmlns:p14="http://schemas.microsoft.com/office/powerpoint/2010/main" val="2959618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B06F0D51-1B48-4B3F-0162-82DFFAEAB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1D0A88-4A26-3BB5-DAF0-FA9FA10EA170}"/>
              </a:ext>
            </a:extLst>
          </p:cNvPr>
          <p:cNvSpPr txBox="1"/>
          <p:nvPr/>
        </p:nvSpPr>
        <p:spPr>
          <a:xfrm>
            <a:off x="5082388" y="2182547"/>
            <a:ext cx="201866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Booking</a:t>
            </a:r>
            <a:endParaRPr lang="en-US" sz="4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43106-949D-7492-6DF9-2AABF1D51D0C}"/>
              </a:ext>
            </a:extLst>
          </p:cNvPr>
          <p:cNvSpPr txBox="1"/>
          <p:nvPr/>
        </p:nvSpPr>
        <p:spPr>
          <a:xfrm>
            <a:off x="5452823" y="4814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90CC5D-66B8-A63E-E4E0-77C34AA38DD9}"/>
              </a:ext>
            </a:extLst>
          </p:cNvPr>
          <p:cNvSpPr txBox="1"/>
          <p:nvPr/>
        </p:nvSpPr>
        <p:spPr>
          <a:xfrm>
            <a:off x="967908" y="3431523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3CADF1-FF1B-69AB-73F2-1DB60F99ECE0}"/>
              </a:ext>
            </a:extLst>
          </p:cNvPr>
          <p:cNvSpPr txBox="1"/>
          <p:nvPr/>
        </p:nvSpPr>
        <p:spPr>
          <a:xfrm>
            <a:off x="9349908" y="3072294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AB99CB-EDF1-D13E-8A26-8A4FF92FD96E}"/>
              </a:ext>
            </a:extLst>
          </p:cNvPr>
          <p:cNvSpPr txBox="1"/>
          <p:nvPr/>
        </p:nvSpPr>
        <p:spPr>
          <a:xfrm>
            <a:off x="3042917" y="2832488"/>
            <a:ext cx="3049600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Public Visit</a:t>
            </a:r>
            <a:endParaRPr lang="en-US" dirty="0"/>
          </a:p>
          <a:p>
            <a:r>
              <a:rPr lang="en-US" sz="3200" dirty="0"/>
              <a:t>Weekend-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Weekday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  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E7DB6B-E49C-8217-DC18-6B9E137B5909}"/>
              </a:ext>
            </a:extLst>
          </p:cNvPr>
          <p:cNvSpPr txBox="1"/>
          <p:nvPr/>
        </p:nvSpPr>
        <p:spPr>
          <a:xfrm>
            <a:off x="6292622" y="2821282"/>
            <a:ext cx="2836688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Private event</a:t>
            </a:r>
          </a:p>
          <a:p>
            <a:r>
              <a:rPr lang="en-US" sz="3200" dirty="0"/>
              <a:t>Weekend-</a:t>
            </a:r>
          </a:p>
          <a:p>
            <a:r>
              <a:rPr lang="en-US" sz="3200" dirty="0"/>
              <a:t>Adult- £</a:t>
            </a:r>
          </a:p>
          <a:p>
            <a:r>
              <a:rPr lang="en-US" sz="3200" dirty="0"/>
              <a:t>Child(under)- £</a:t>
            </a:r>
          </a:p>
          <a:p>
            <a:r>
              <a:rPr lang="en-US" sz="3200" dirty="0"/>
              <a:t>Weekday</a:t>
            </a:r>
          </a:p>
          <a:p>
            <a:r>
              <a:rPr lang="en-US" sz="3200"/>
              <a:t>Adult- £</a:t>
            </a:r>
          </a:p>
          <a:p>
            <a:r>
              <a:rPr lang="en-US" sz="3200" dirty="0"/>
              <a:t>Child(under)- £</a:t>
            </a:r>
            <a:endParaRPr lang="en-US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6828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B03A-D4EF-9AC4-CFF4-760A669D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457" y="-4989"/>
            <a:ext cx="10515600" cy="1325563"/>
          </a:xfrm>
        </p:spPr>
        <p:txBody>
          <a:bodyPr/>
          <a:lstStyle/>
          <a:p>
            <a:r>
              <a:rPr lang="en-US" dirty="0">
                <a:latin typeface="Baskerville Old Face"/>
              </a:rPr>
              <a:t>Logo</a:t>
            </a:r>
          </a:p>
        </p:txBody>
      </p:sp>
      <p:pic>
        <p:nvPicPr>
          <p:cNvPr id="4" name="Picture 3" descr="A logo of a monkey and a cat&#10;&#10;Description automatically generated">
            <a:extLst>
              <a:ext uri="{FF2B5EF4-FFF2-40B4-BE49-F238E27FC236}">
                <a16:creationId xmlns:a16="http://schemas.microsoft.com/office/drawing/2014/main" id="{DA3D144B-8518-F933-2606-646E2155D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38" y="1001485"/>
            <a:ext cx="9094011" cy="585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23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660B5-363C-8021-800D-0FF29694E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colors and fonts</a:t>
            </a:r>
          </a:p>
        </p:txBody>
      </p:sp>
      <p:pic>
        <p:nvPicPr>
          <p:cNvPr id="4" name="Content Placeholder 3" descr="A screen shot of a computer&#10;&#10;Description automatically generated">
            <a:extLst>
              <a:ext uri="{FF2B5EF4-FFF2-40B4-BE49-F238E27FC236}">
                <a16:creationId xmlns:a16="http://schemas.microsoft.com/office/drawing/2014/main" id="{1D683721-2279-59D0-0B57-814649047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863" y="1698523"/>
            <a:ext cx="11178745" cy="11189043"/>
          </a:xfrm>
        </p:spPr>
      </p:pic>
    </p:spTree>
    <p:extLst>
      <p:ext uri="{BB962C8B-B14F-4D97-AF65-F5344CB8AC3E}">
        <p14:creationId xmlns:p14="http://schemas.microsoft.com/office/powerpoint/2010/main" val="3448663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diagram of a company&#10;&#10;Description automatically generated">
            <a:extLst>
              <a:ext uri="{FF2B5EF4-FFF2-40B4-BE49-F238E27FC236}">
                <a16:creationId xmlns:a16="http://schemas.microsoft.com/office/drawing/2014/main" id="{0B3BCAF5-C023-E2E2-6581-A81F0669C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73" y="3883"/>
            <a:ext cx="11990173" cy="685770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4BAD0A-CFE6-C97C-F91C-E4FB9D06A05D}"/>
              </a:ext>
            </a:extLst>
          </p:cNvPr>
          <p:cNvSpPr txBox="1"/>
          <p:nvPr/>
        </p:nvSpPr>
        <p:spPr>
          <a:xfrm>
            <a:off x="6516982" y="267569"/>
            <a:ext cx="1332470" cy="3760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Home page</a:t>
            </a:r>
          </a:p>
        </p:txBody>
      </p:sp>
    </p:spTree>
    <p:extLst>
      <p:ext uri="{BB962C8B-B14F-4D97-AF65-F5344CB8AC3E}">
        <p14:creationId xmlns:p14="http://schemas.microsoft.com/office/powerpoint/2010/main" val="90818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iagram of a logo&#10;&#10;Description automatically generated">
            <a:extLst>
              <a:ext uri="{FF2B5EF4-FFF2-40B4-BE49-F238E27FC236}">
                <a16:creationId xmlns:a16="http://schemas.microsoft.com/office/drawing/2014/main" id="{779B2D3C-2F5E-B437-710E-7F41DE14B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5D0FD2-73A9-48F3-2AFE-CAF844846143}"/>
              </a:ext>
            </a:extLst>
          </p:cNvPr>
          <p:cNvSpPr txBox="1"/>
          <p:nvPr/>
        </p:nvSpPr>
        <p:spPr>
          <a:xfrm>
            <a:off x="5452823" y="579145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05CAA1-2A19-3182-ED8C-FD9E2B2656FC}"/>
              </a:ext>
            </a:extLst>
          </p:cNvPr>
          <p:cNvSpPr txBox="1"/>
          <p:nvPr/>
        </p:nvSpPr>
        <p:spPr>
          <a:xfrm>
            <a:off x="5093594" y="3986694"/>
            <a:ext cx="20029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Pictures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A160BC-69E5-A039-B459-47FA7A5187B3}"/>
              </a:ext>
            </a:extLst>
          </p:cNvPr>
          <p:cNvSpPr txBox="1"/>
          <p:nvPr/>
        </p:nvSpPr>
        <p:spPr>
          <a:xfrm>
            <a:off x="967908" y="2767494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BD1604-4142-795B-E594-9B062A985923}"/>
              </a:ext>
            </a:extLst>
          </p:cNvPr>
          <p:cNvSpPr txBox="1"/>
          <p:nvPr/>
        </p:nvSpPr>
        <p:spPr>
          <a:xfrm>
            <a:off x="9154926" y="1101659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3BC116-C6E6-F22B-D9BC-3FDDA843209D}"/>
              </a:ext>
            </a:extLst>
          </p:cNvPr>
          <p:cNvSpPr txBox="1"/>
          <p:nvPr/>
        </p:nvSpPr>
        <p:spPr>
          <a:xfrm>
            <a:off x="3043558" y="2002291"/>
            <a:ext cx="332398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When arrow pressed menu pops up</a:t>
            </a:r>
          </a:p>
        </p:txBody>
      </p:sp>
    </p:spTree>
    <p:extLst>
      <p:ext uri="{BB962C8B-B14F-4D97-AF65-F5344CB8AC3E}">
        <p14:creationId xmlns:p14="http://schemas.microsoft.com/office/powerpoint/2010/main" val="33782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6DF42191-1715-E675-2FC6-507D31DD8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E8B6B2-CCEC-6A4C-4AE1-20FB0D6748C3}"/>
              </a:ext>
            </a:extLst>
          </p:cNvPr>
          <p:cNvSpPr txBox="1"/>
          <p:nvPr/>
        </p:nvSpPr>
        <p:spPr>
          <a:xfrm>
            <a:off x="5093594" y="3986694"/>
            <a:ext cx="22315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About 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0EAFF5-1DBF-3F0B-AD37-9BEE6EC830E2}"/>
              </a:ext>
            </a:extLst>
          </p:cNvPr>
          <p:cNvSpPr txBox="1"/>
          <p:nvPr/>
        </p:nvSpPr>
        <p:spPr>
          <a:xfrm>
            <a:off x="5452823" y="4814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1E110D-106E-CA28-EB19-A89D538C1951}"/>
              </a:ext>
            </a:extLst>
          </p:cNvPr>
          <p:cNvSpPr txBox="1"/>
          <p:nvPr/>
        </p:nvSpPr>
        <p:spPr>
          <a:xfrm>
            <a:off x="967908" y="3431523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88C9A4-13F7-5316-FBB8-06241756875F}"/>
              </a:ext>
            </a:extLst>
          </p:cNvPr>
          <p:cNvSpPr txBox="1"/>
          <p:nvPr/>
        </p:nvSpPr>
        <p:spPr>
          <a:xfrm>
            <a:off x="9349908" y="3072294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14713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1D800D50-EC9B-25D4-BD7F-DDA00A8B8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EFB8AA-3CF7-5B37-B16B-770E8D7C160A}"/>
              </a:ext>
            </a:extLst>
          </p:cNvPr>
          <p:cNvSpPr txBox="1"/>
          <p:nvPr/>
        </p:nvSpPr>
        <p:spPr>
          <a:xfrm>
            <a:off x="5452823" y="6719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9F81B-D9EB-4310-5011-4D9BA45D7B18}"/>
              </a:ext>
            </a:extLst>
          </p:cNvPr>
          <p:cNvSpPr txBox="1"/>
          <p:nvPr/>
        </p:nvSpPr>
        <p:spPr>
          <a:xfrm>
            <a:off x="777408" y="3274641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CF538-7E5A-E983-CD6F-592CB9E911CE}"/>
              </a:ext>
            </a:extLst>
          </p:cNvPr>
          <p:cNvSpPr txBox="1"/>
          <p:nvPr/>
        </p:nvSpPr>
        <p:spPr>
          <a:xfrm>
            <a:off x="9193026" y="1559500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D9C418-C766-13E6-9394-BB98C07169F8}"/>
              </a:ext>
            </a:extLst>
          </p:cNvPr>
          <p:cNvSpPr txBox="1"/>
          <p:nvPr/>
        </p:nvSpPr>
        <p:spPr>
          <a:xfrm>
            <a:off x="4981535" y="2070488"/>
            <a:ext cx="22315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Services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205331-40B2-367F-6B1E-75837BD6486C}"/>
              </a:ext>
            </a:extLst>
          </p:cNvPr>
          <p:cNvSpPr txBox="1"/>
          <p:nvPr/>
        </p:nvSpPr>
        <p:spPr>
          <a:xfrm>
            <a:off x="3141848" y="2927258"/>
            <a:ext cx="2219085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Cafe</a:t>
            </a:r>
            <a:endParaRPr lang="en-US"/>
          </a:p>
          <a:p>
            <a:r>
              <a:rPr lang="en-US" sz="4000" dirty="0"/>
              <a:t>Zoo</a:t>
            </a:r>
          </a:p>
          <a:p>
            <a:r>
              <a:rPr lang="en-US" sz="4000" dirty="0"/>
              <a:t>Gift shop</a:t>
            </a:r>
          </a:p>
          <a:p>
            <a:r>
              <a:rPr lang="en-US" sz="4000" dirty="0"/>
              <a:t>Park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51510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diagram of a logo&#10;&#10;Description automatically generated">
            <a:extLst>
              <a:ext uri="{FF2B5EF4-FFF2-40B4-BE49-F238E27FC236}">
                <a16:creationId xmlns:a16="http://schemas.microsoft.com/office/drawing/2014/main" id="{5A4F9964-FC46-931C-076B-2C5A6C310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A517F9-950B-0C00-E871-8083D95CD01D}"/>
              </a:ext>
            </a:extLst>
          </p:cNvPr>
          <p:cNvSpPr txBox="1"/>
          <p:nvPr/>
        </p:nvSpPr>
        <p:spPr>
          <a:xfrm>
            <a:off x="5452823" y="582347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CD913-F070-99D2-ED13-52984CF82AE1}"/>
              </a:ext>
            </a:extLst>
          </p:cNvPr>
          <p:cNvSpPr txBox="1"/>
          <p:nvPr/>
        </p:nvSpPr>
        <p:spPr>
          <a:xfrm>
            <a:off x="967908" y="2770376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68CC56-32FA-15E3-A239-6C95A140AE7A}"/>
              </a:ext>
            </a:extLst>
          </p:cNvPr>
          <p:cNvSpPr txBox="1"/>
          <p:nvPr/>
        </p:nvSpPr>
        <p:spPr>
          <a:xfrm>
            <a:off x="9148202" y="1111265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5B23CF-4F45-AFE9-531C-D0201AE4F841}"/>
              </a:ext>
            </a:extLst>
          </p:cNvPr>
          <p:cNvSpPr txBox="1"/>
          <p:nvPr/>
        </p:nvSpPr>
        <p:spPr>
          <a:xfrm>
            <a:off x="4936712" y="2070489"/>
            <a:ext cx="23212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Schedule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858521-0BD5-7E1D-0107-B34F6E0469C1}"/>
              </a:ext>
            </a:extLst>
          </p:cNvPr>
          <p:cNvSpPr txBox="1"/>
          <p:nvPr/>
        </p:nvSpPr>
        <p:spPr>
          <a:xfrm>
            <a:off x="3009300" y="2770376"/>
            <a:ext cx="3240101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Mon- Full day</a:t>
            </a:r>
          </a:p>
          <a:p>
            <a:r>
              <a:rPr lang="en-US" sz="3200" dirty="0"/>
              <a:t>Tue- Full day</a:t>
            </a:r>
          </a:p>
          <a:p>
            <a:r>
              <a:rPr lang="en-US" sz="3200" dirty="0"/>
              <a:t>Wed- Full day</a:t>
            </a:r>
          </a:p>
          <a:p>
            <a:r>
              <a:rPr lang="en-US" sz="3200" dirty="0"/>
              <a:t>Thru- Full day</a:t>
            </a:r>
          </a:p>
          <a:p>
            <a:r>
              <a:rPr lang="en-US" sz="3200" dirty="0"/>
              <a:t>Fri- Full day</a:t>
            </a:r>
          </a:p>
          <a:p>
            <a:r>
              <a:rPr lang="en-US" sz="3200" dirty="0"/>
              <a:t>Sat- Half day</a:t>
            </a:r>
          </a:p>
          <a:p>
            <a:r>
              <a:rPr lang="en-US" sz="3200" dirty="0"/>
              <a:t>Sun- Half day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D3AF44-7575-809B-59F1-F41C9C503C85}"/>
              </a:ext>
            </a:extLst>
          </p:cNvPr>
          <p:cNvSpPr txBox="1"/>
          <p:nvPr/>
        </p:nvSpPr>
        <p:spPr>
          <a:xfrm>
            <a:off x="6550358" y="2810075"/>
            <a:ext cx="237724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Upcoming holidays: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3F8F4C-AB3F-09D9-6BA3-442A6E509799}"/>
              </a:ext>
            </a:extLst>
          </p:cNvPr>
          <p:cNvSpPr txBox="1"/>
          <p:nvPr/>
        </p:nvSpPr>
        <p:spPr>
          <a:xfrm>
            <a:off x="10125034" y="3941868"/>
            <a:ext cx="142474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Booking</a:t>
            </a:r>
          </a:p>
        </p:txBody>
      </p:sp>
    </p:spTree>
    <p:extLst>
      <p:ext uri="{BB962C8B-B14F-4D97-AF65-F5344CB8AC3E}">
        <p14:creationId xmlns:p14="http://schemas.microsoft.com/office/powerpoint/2010/main" val="308044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outline of a rectangular object&#10;&#10;Description automatically generated">
            <a:extLst>
              <a:ext uri="{FF2B5EF4-FFF2-40B4-BE49-F238E27FC236}">
                <a16:creationId xmlns:a16="http://schemas.microsoft.com/office/drawing/2014/main" id="{F4F173C2-28E0-6265-280B-EF78DD725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6763B9-F175-60CE-970D-B7539C3641DC}"/>
              </a:ext>
            </a:extLst>
          </p:cNvPr>
          <p:cNvSpPr txBox="1"/>
          <p:nvPr/>
        </p:nvSpPr>
        <p:spPr>
          <a:xfrm>
            <a:off x="5452823" y="671994"/>
            <a:ext cx="12845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1566F-0161-AAC1-5A03-73478895B1A9}"/>
              </a:ext>
            </a:extLst>
          </p:cNvPr>
          <p:cNvSpPr txBox="1"/>
          <p:nvPr/>
        </p:nvSpPr>
        <p:spPr>
          <a:xfrm>
            <a:off x="777408" y="3274641"/>
            <a:ext cx="15131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Other pages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8E1583-E6D8-4004-7381-C33A1C9170D4}"/>
              </a:ext>
            </a:extLst>
          </p:cNvPr>
          <p:cNvSpPr txBox="1"/>
          <p:nvPr/>
        </p:nvSpPr>
        <p:spPr>
          <a:xfrm>
            <a:off x="9193026" y="1559500"/>
            <a:ext cx="28411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background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B5493C-5963-5F2B-228D-8914E8F3B5EC}"/>
              </a:ext>
            </a:extLst>
          </p:cNvPr>
          <p:cNvSpPr txBox="1"/>
          <p:nvPr/>
        </p:nvSpPr>
        <p:spPr>
          <a:xfrm>
            <a:off x="4990819" y="2131640"/>
            <a:ext cx="221908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/>
              <a:t>Contacts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D0C3C4-44DF-2E76-891F-5063FA9D2CDF}"/>
              </a:ext>
            </a:extLst>
          </p:cNvPr>
          <p:cNvSpPr txBox="1"/>
          <p:nvPr/>
        </p:nvSpPr>
        <p:spPr>
          <a:xfrm>
            <a:off x="3052201" y="2837610"/>
            <a:ext cx="493090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Support +44</a:t>
            </a:r>
          </a:p>
          <a:p>
            <a:r>
              <a:rPr lang="en-US" sz="3600" dirty="0"/>
              <a:t>Manager's email @</a:t>
            </a:r>
          </a:p>
          <a:p>
            <a:r>
              <a:rPr lang="en-US" sz="3600" dirty="0"/>
              <a:t>Job Application @</a:t>
            </a:r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Status : Available/Busy</a:t>
            </a:r>
          </a:p>
        </p:txBody>
      </p:sp>
    </p:spTree>
    <p:extLst>
      <p:ext uri="{BB962C8B-B14F-4D97-AF65-F5344CB8AC3E}">
        <p14:creationId xmlns:p14="http://schemas.microsoft.com/office/powerpoint/2010/main" val="153720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267</Words>
  <Application>Microsoft Office PowerPoint</Application>
  <PresentationFormat>Widescreen</PresentationFormat>
  <Paragraphs>110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Baskerville Old Face</vt:lpstr>
      <vt:lpstr>Segoe UI Black</vt:lpstr>
      <vt:lpstr>office theme</vt:lpstr>
      <vt:lpstr>Authorizing Website 3 Homework</vt:lpstr>
      <vt:lpstr>Logo</vt:lpstr>
      <vt:lpstr>List of colors and fonts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Whole RED</cp:lastModifiedBy>
  <cp:revision>418</cp:revision>
  <dcterms:created xsi:type="dcterms:W3CDTF">2024-09-03T15:59:45Z</dcterms:created>
  <dcterms:modified xsi:type="dcterms:W3CDTF">2024-10-09T18:09:01Z</dcterms:modified>
</cp:coreProperties>
</file>