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F0D2C-4B1C-2943-DFB5-FDDBB772B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BF699-1017-540A-E8B1-2A8FEC627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CB53F-70DA-7518-A8A4-6A85B416A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861E0-4744-EBDC-73BF-433C42BF0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82CA3-BEC0-45FC-FD31-7D07E222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480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95178-FFF9-7FED-62C9-F467F0455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957F9-5FD5-C2E8-166D-2B78CDC6F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D72F2-9DDE-548B-F078-878F55ED9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5245A-8C71-374F-3990-09D25AD9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C4209-7999-8BCB-4C00-D2B81050B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61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D48D-731A-F4F4-DD63-3C677F9BD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D024F-5199-775B-A5D5-7DBE6792E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6EF77-CC6E-1EE1-8E36-41A39B86B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93210-CE86-2A67-5649-B960E533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C3E39-1F39-D2C1-6596-5E007C279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56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83FF0-BB46-BA9A-B5EA-8AAB2EF82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84CA3-89A8-E302-95A6-921B6F3E0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D8E16-717E-ED0B-98D2-1454825F2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451B4-4C5A-9A69-32D3-D2B85FCD0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E0928E-9075-663F-D0AD-2179B493F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AFFBB8-4F72-BA61-B377-CABFC311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273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02A3-91B0-2934-D30D-023F4F90A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3281B-47B3-E3C3-B23F-153C1ED24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10274-1D7D-CD6D-F4E5-9C589EF1F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2487F-D915-6007-E074-41B9D014FC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0F590B-68AE-EBF8-F4B8-708E21319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3B61BF-3DA7-F1F5-DC3D-DAA41A675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34C26A-4EAD-B25A-C795-09552E5F2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01BF-4D7D-D2B4-0168-C812695B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59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550A-DA8D-5ABF-9936-3E6B71EE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42CD1A-47C6-0663-E594-871E79D80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9EC771-AB82-D851-B580-85D527521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69E93-7A9F-FD3D-6345-9DD86EB45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794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B8AF7A-92FF-05BA-DEE0-35C481E68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75E9C0-8AA0-28DA-5B1A-EE022B9D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7629C-813A-6692-B30E-0CFDE71B0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59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7F355-EEC1-2750-E46A-36D8AD4E6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DEEDF-5260-E027-B466-7DC1903A3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41B75-F2F7-ADB1-FC1D-4F6314FB11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2D68D8-21EF-917C-156C-59346F98E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5A2EB-2100-4947-DE93-71983893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44409-5B85-CB92-1D75-1904115D8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68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98C61-10AE-6841-8767-E7CDA71FC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7068F8-C4E9-1595-EA18-2B93C8C629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228CE-3D15-1400-5A2C-C873B68E7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51D263-201B-F978-ABDE-6408C51C6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B5EB44-6C6E-843E-36FA-123E2ACE5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AB86A-B6E3-3862-EB38-B802AFB89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541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E66FE-915B-85C6-A5D7-D13DCE62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4E30D-3140-DDB4-C1CD-CFAC7CE56E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EC96E-F2F0-ABB9-8B74-FC01EEF5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022D3-6EEF-049C-3D45-E4C538FF9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67188-230E-3CC5-ED02-167ABCEE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711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EAA2BF-97A7-3F33-8586-F9F3F6E0C7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ECABD1-47ED-5725-FBF6-C1336FE96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3C4D5-C180-44F7-0678-53A3A980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230EC-4C4F-F86C-9859-42EC9AB83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69F28-A217-822A-5FC5-9451CA1B2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480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106144-68F0-40A7-FE3C-9BD1ECD4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309E2-9742-EE04-84EE-CE9892136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28AD2-4BA1-024B-62EB-6E3D3FD76D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76DB46-369B-4BAF-B7B2-7801CB1A962F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996F9-3F02-6F40-61CB-C3233BBC3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35F49-A21C-8714-B257-4D7DD210B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50818A-2571-4C28-8BFF-8643F2F89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229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1DB4D-C890-CD49-05D8-705ED667E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Quiz Game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66C811-0589-586C-5265-E32AAA8874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By Ethan D</a:t>
            </a:r>
          </a:p>
        </p:txBody>
      </p:sp>
    </p:spTree>
    <p:extLst>
      <p:ext uri="{BB962C8B-B14F-4D97-AF65-F5344CB8AC3E}">
        <p14:creationId xmlns:p14="http://schemas.microsoft.com/office/powerpoint/2010/main" val="461740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35EC-E45A-A7B7-F15F-FFE936D61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Plan Essay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E374E-843D-9363-DF05-491A1D94A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Our task is to design and develop a quiz game program for a client. The client requires the quiz to present approximately three questions to the user, with at least one question having a numerical answer. The game must run smoothly and be easy to navigate. Users should be able to input their answers using a text box, then proceed to the next question by clicking a button located beneath the input field. The program must include a variable that tracks the user’s total score throughout the quiz and provide feedback along with the final score at the end of the game.</a:t>
            </a:r>
          </a:p>
          <a:p>
            <a:r>
              <a:rPr lang="en-GB" dirty="0"/>
              <a:t>Additionally, the quiz must allow users to replay the game from the beginning by clicking a “Play Again” button after completing the quiz. Optional features include the use of hints to assist the user and on-screen help elements, such as an instructions box or a display showing the current running score. The quiz questions may be based on any topic, provided all stated requirements are met. To ensure a structured and efficient development process, the Waterfall methodology will be used, beginning with pseudocode creation, followed by flowchart design and wireframe development before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3976557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6E39E-27C4-D7EE-BE79-D2D0B644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3B458-4EC4-B89B-0AC5-27D683FF5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Design a quiz game for our client.</a:t>
            </a:r>
          </a:p>
          <a:p>
            <a:r>
              <a:rPr lang="en-GB" dirty="0"/>
              <a:t>Program Must Have At Least 3 Questions.</a:t>
            </a:r>
          </a:p>
          <a:p>
            <a:r>
              <a:rPr lang="en-GB" dirty="0"/>
              <a:t>One Question Must Have A Number As The Correct Answer.</a:t>
            </a:r>
          </a:p>
          <a:p>
            <a:r>
              <a:rPr lang="en-GB" dirty="0"/>
              <a:t>Program Must Allow User To Play Again.</a:t>
            </a:r>
          </a:p>
          <a:p>
            <a:r>
              <a:rPr lang="en-GB" dirty="0"/>
              <a:t>Feedback Should Be Provided To User.</a:t>
            </a:r>
          </a:p>
          <a:p>
            <a:r>
              <a:rPr lang="en-GB" dirty="0"/>
              <a:t>Hints For The Questions Could Be Provided.</a:t>
            </a:r>
          </a:p>
        </p:txBody>
      </p:sp>
    </p:spTree>
    <p:extLst>
      <p:ext uri="{BB962C8B-B14F-4D97-AF65-F5344CB8AC3E}">
        <p14:creationId xmlns:p14="http://schemas.microsoft.com/office/powerpoint/2010/main" val="2071695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C500A-F4CB-99F7-5EDE-5BC29765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Plan – Step By Step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BB50E-CACD-5FB2-70DF-A038BB137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Initial Plan, 2. Pseudocode For The Program ( Quiz. ), 3. Flow Diagram For The Program, 4. Wireframe For The Program Interface ( The GUI. ), 5. Now We Move Onto Coding The Program. 6. Test Documentation ( Test The Program And Document How It Runs, Looks, And Performs. ) 7. Developer Documentation ( Could I Have Worked Better ? Etc.) </a:t>
            </a:r>
          </a:p>
        </p:txBody>
      </p:sp>
    </p:spTree>
    <p:extLst>
      <p:ext uri="{BB962C8B-B14F-4D97-AF65-F5344CB8AC3E}">
        <p14:creationId xmlns:p14="http://schemas.microsoft.com/office/powerpoint/2010/main" val="145150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FC3E2-E45B-BBED-6D38-9C53C023E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4422"/>
            <a:ext cx="10515600" cy="1325563"/>
          </a:xfrm>
        </p:spPr>
        <p:txBody>
          <a:bodyPr/>
          <a:lstStyle/>
          <a:p>
            <a:r>
              <a:rPr lang="en-GB" dirty="0"/>
              <a:t>Pseudocode – Quiz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BD395-194F-E625-C330-93AFCC75E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6665"/>
            <a:ext cx="9999689" cy="560467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6400" dirty="0"/>
              <a:t>IF user clicks begin THEN</a:t>
            </a:r>
          </a:p>
          <a:p>
            <a:pPr marL="0" indent="0">
              <a:buNone/>
            </a:pPr>
            <a:r>
              <a:rPr lang="en-GB" sz="6400" dirty="0"/>
              <a:t>  ask user question “what colour is an apple?”</a:t>
            </a:r>
          </a:p>
          <a:p>
            <a:pPr marL="0" indent="0">
              <a:buNone/>
            </a:pPr>
            <a:r>
              <a:rPr lang="en-GB" sz="6400" dirty="0"/>
              <a:t>     IF answer = green OR red THEN </a:t>
            </a:r>
          </a:p>
          <a:p>
            <a:pPr marL="0" indent="0">
              <a:buNone/>
            </a:pPr>
            <a:r>
              <a:rPr lang="en-GB" sz="6400" dirty="0"/>
              <a:t>       add + 1 to score ELSE</a:t>
            </a:r>
          </a:p>
          <a:p>
            <a:pPr marL="0" indent="0">
              <a:buNone/>
            </a:pPr>
            <a:r>
              <a:rPr lang="en-GB" sz="6400" dirty="0"/>
              <a:t>       add +0 to score</a:t>
            </a:r>
          </a:p>
          <a:p>
            <a:pPr marL="0" indent="0">
              <a:buNone/>
            </a:pPr>
            <a:r>
              <a:rPr lang="en-GB" sz="6400" dirty="0"/>
              <a:t>     END IF</a:t>
            </a:r>
          </a:p>
          <a:p>
            <a:pPr marL="0" indent="0">
              <a:buNone/>
            </a:pPr>
            <a:r>
              <a:rPr lang="en-GB" sz="6400" dirty="0"/>
              <a:t>IF user clicks next THEN</a:t>
            </a:r>
          </a:p>
          <a:p>
            <a:pPr marL="0" indent="0">
              <a:buNone/>
            </a:pPr>
            <a:r>
              <a:rPr lang="en-GB" sz="6400" dirty="0"/>
              <a:t>  ask user question “How many centimetres in one meter?”</a:t>
            </a:r>
          </a:p>
          <a:p>
            <a:pPr marL="0" indent="0">
              <a:buNone/>
            </a:pPr>
            <a:r>
              <a:rPr lang="en-GB" sz="6400" dirty="0"/>
              <a:t>    IF answer = 100 THEN</a:t>
            </a:r>
          </a:p>
          <a:p>
            <a:pPr marL="0" indent="0">
              <a:buNone/>
            </a:pPr>
            <a:r>
              <a:rPr lang="en-GB" sz="6400" dirty="0"/>
              <a:t>     add +1 to score ELSE</a:t>
            </a:r>
          </a:p>
          <a:p>
            <a:pPr marL="0" indent="0">
              <a:buNone/>
            </a:pPr>
            <a:r>
              <a:rPr lang="en-GB" sz="6400" dirty="0"/>
              <a:t>     add +0 to score</a:t>
            </a:r>
          </a:p>
          <a:p>
            <a:pPr marL="0" indent="0">
              <a:buNone/>
            </a:pPr>
            <a:r>
              <a:rPr lang="en-GB" sz="6400" dirty="0"/>
              <a:t>   END IF</a:t>
            </a:r>
          </a:p>
          <a:p>
            <a:pPr marL="0" indent="0">
              <a:buNone/>
            </a:pPr>
            <a:r>
              <a:rPr lang="en-GB" sz="6400" dirty="0"/>
              <a:t>IF user clicks next THEN</a:t>
            </a:r>
          </a:p>
          <a:p>
            <a:pPr marL="0" indent="0">
              <a:buNone/>
            </a:pPr>
            <a:r>
              <a:rPr lang="en-GB" sz="6400" dirty="0"/>
              <a:t> ask user question “What is the capital of Scotland?”</a:t>
            </a:r>
          </a:p>
          <a:p>
            <a:pPr marL="0" indent="0">
              <a:buNone/>
            </a:pPr>
            <a:r>
              <a:rPr lang="en-GB" sz="6400" dirty="0"/>
              <a:t>  IF answer = “Edinburgh” THEN</a:t>
            </a:r>
          </a:p>
          <a:p>
            <a:pPr marL="0" indent="0">
              <a:buNone/>
            </a:pPr>
            <a:r>
              <a:rPr lang="en-GB" sz="6400" dirty="0"/>
              <a:t>   add +1 to score ELSE</a:t>
            </a:r>
          </a:p>
          <a:p>
            <a:pPr marL="0" indent="0">
              <a:buNone/>
            </a:pPr>
            <a:r>
              <a:rPr lang="en-GB" sz="6400" dirty="0"/>
              <a:t>   add +0 to score</a:t>
            </a:r>
          </a:p>
          <a:p>
            <a:pPr marL="0" indent="0">
              <a:buNone/>
            </a:pPr>
            <a:r>
              <a:rPr lang="en-GB" sz="6400" dirty="0"/>
              <a:t> END IF</a:t>
            </a:r>
          </a:p>
          <a:p>
            <a:pPr marL="0" indent="0">
              <a:buNone/>
            </a:pPr>
            <a:r>
              <a:rPr lang="en-GB" sz="6400" dirty="0"/>
              <a:t>IF user clicks Result THEN</a:t>
            </a:r>
          </a:p>
          <a:p>
            <a:pPr marL="0" indent="0">
              <a:buNone/>
            </a:pPr>
            <a:r>
              <a:rPr lang="en-GB" sz="6400" dirty="0"/>
              <a:t>Display </a:t>
            </a:r>
            <a:r>
              <a:rPr lang="en-GB" sz="6400" dirty="0" err="1"/>
              <a:t>TotalScore</a:t>
            </a:r>
            <a:r>
              <a:rPr lang="en-GB" sz="6400" dirty="0"/>
              <a:t> AND IF user clicks start again restart game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  </a:t>
            </a:r>
          </a:p>
          <a:p>
            <a:pPr marL="0" indent="0">
              <a:buNone/>
            </a:pPr>
            <a:r>
              <a:rPr lang="en-GB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82549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1A53DA-C912-6499-678A-B4E2A7EDC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Flow Diagram – Quiz Game</a:t>
            </a:r>
          </a:p>
        </p:txBody>
      </p:sp>
      <p:pic>
        <p:nvPicPr>
          <p:cNvPr id="6" name="Content Placeholder 5" descr="A diagram of a data flow&#10;&#10;AI-generated content may be incorrect.">
            <a:extLst>
              <a:ext uri="{FF2B5EF4-FFF2-40B4-BE49-F238E27FC236}">
                <a16:creationId xmlns:a16="http://schemas.microsoft.com/office/drawing/2014/main" id="{27F2D3E0-3EE7-37A9-FCA7-E6BE32E19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"/>
            <a:ext cx="43071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33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93B53-290D-0A9F-23B0-8DCEFEAD7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Wireframe – Quiz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18DAE0-CFA7-5CF3-D775-2684E3E0F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626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508</Words>
  <Application>Microsoft Office PowerPoint</Application>
  <PresentationFormat>Widescreen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Quiz Game</vt:lpstr>
      <vt:lpstr>Initial Plan Essay</vt:lpstr>
      <vt:lpstr>Initial Plan</vt:lpstr>
      <vt:lpstr>Initial Plan – Step By Step</vt:lpstr>
      <vt:lpstr>Pseudocode – Quiz Game</vt:lpstr>
      <vt:lpstr>Flow Diagram – Quiz Game</vt:lpstr>
      <vt:lpstr>Wireframe – Quiz Game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Ethan Barry Durrand</dc:creator>
  <cp:lastModifiedBy>Ethan Barry Durrand</cp:lastModifiedBy>
  <cp:revision>3</cp:revision>
  <dcterms:created xsi:type="dcterms:W3CDTF">2026-01-21T10:49:30Z</dcterms:created>
  <dcterms:modified xsi:type="dcterms:W3CDTF">2026-01-21T12:52:39Z</dcterms:modified>
</cp:coreProperties>
</file>