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045">
          <p15:clr>
            <a:srgbClr val="747775"/>
          </p15:clr>
        </p15:guide>
        <p15:guide id="2" pos="828">
          <p15:clr>
            <a:srgbClr val="747775"/>
          </p15:clr>
        </p15:guide>
        <p15:guide id="3" pos="933">
          <p15:clr>
            <a:srgbClr val="747775"/>
          </p15:clr>
        </p15:guide>
        <p15:guide id="4" orient="horz" pos="21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045" orient="horz"/>
        <p:guide pos="828"/>
        <p:guide pos="933"/>
        <p:guide pos="21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3f640e8ab0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3f640e8ab0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3a1a6c7d72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3a1a6c7d7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3a1a6c7d7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3a1a6c7d7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dd21a8c38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dd21a8c3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a1a6c7d7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a1a6c7d7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dd21a8c38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dd21a8c38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3f466bd34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3f466bd34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3f466bd343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3f466bd343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3f640e8ab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3f640e8ab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Health days</a:t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1520250" y="3100775"/>
            <a:ext cx="6103500" cy="15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 txBox="1"/>
          <p:nvPr>
            <p:ph type="title"/>
          </p:nvPr>
        </p:nvSpPr>
        <p:spPr>
          <a:xfrm>
            <a:off x="4790800" y="445025"/>
            <a:ext cx="4041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Settings</a:t>
            </a:r>
            <a:endParaRPr/>
          </a:p>
        </p:txBody>
      </p:sp>
      <p:sp>
        <p:nvSpPr>
          <p:cNvPr id="232" name="Google Shape;232;p22"/>
          <p:cNvSpPr txBox="1"/>
          <p:nvPr>
            <p:ph idx="1" type="body"/>
          </p:nvPr>
        </p:nvSpPr>
        <p:spPr>
          <a:xfrm>
            <a:off x="4790800" y="1152475"/>
            <a:ext cx="4041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User can see his personal information. User can change their personal information.</a:t>
            </a:r>
            <a:endParaRPr/>
          </a:p>
        </p:txBody>
      </p:sp>
      <p:grpSp>
        <p:nvGrpSpPr>
          <p:cNvPr id="233" name="Google Shape;233;p22"/>
          <p:cNvGrpSpPr/>
          <p:nvPr/>
        </p:nvGrpSpPr>
        <p:grpSpPr>
          <a:xfrm>
            <a:off x="462625" y="352650"/>
            <a:ext cx="2659800" cy="4438200"/>
            <a:chOff x="1108500" y="352650"/>
            <a:chExt cx="2659800" cy="4438200"/>
          </a:xfrm>
        </p:grpSpPr>
        <p:sp>
          <p:nvSpPr>
            <p:cNvPr id="234" name="Google Shape;234;p22"/>
            <p:cNvSpPr/>
            <p:nvPr/>
          </p:nvSpPr>
          <p:spPr>
            <a:xfrm>
              <a:off x="1108500" y="352650"/>
              <a:ext cx="2659800" cy="4438200"/>
            </a:xfrm>
            <a:prstGeom prst="rect">
              <a:avLst/>
            </a:prstGeom>
            <a:solidFill>
              <a:srgbClr val="76A5A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2"/>
            <p:cNvSpPr/>
            <p:nvPr/>
          </p:nvSpPr>
          <p:spPr>
            <a:xfrm>
              <a:off x="1108500" y="4350450"/>
              <a:ext cx="2659800" cy="4404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36" name="Google Shape;236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66700" y="4393713"/>
              <a:ext cx="367113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91317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2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29244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9" name="Google Shape;239;p2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867171" y="4404718"/>
              <a:ext cx="344252" cy="331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2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282236" y="4393700"/>
              <a:ext cx="367114" cy="353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579013" y="4387088"/>
              <a:ext cx="367124" cy="3671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2" name="Google Shape;242;p22"/>
          <p:cNvSpPr txBox="1"/>
          <p:nvPr/>
        </p:nvSpPr>
        <p:spPr>
          <a:xfrm>
            <a:off x="712375" y="1152475"/>
            <a:ext cx="21603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User name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43" name="Google Shape;243;p22"/>
          <p:cNvSpPr txBox="1"/>
          <p:nvPr/>
        </p:nvSpPr>
        <p:spPr>
          <a:xfrm>
            <a:off x="712375" y="1799075"/>
            <a:ext cx="21603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User email</a:t>
            </a:r>
            <a:endParaRPr sz="1800">
              <a:solidFill>
                <a:schemeClr val="dk2"/>
              </a:solidFill>
            </a:endParaRPr>
          </a:p>
        </p:txBody>
      </p:sp>
      <p:grpSp>
        <p:nvGrpSpPr>
          <p:cNvPr id="244" name="Google Shape;244;p22"/>
          <p:cNvGrpSpPr/>
          <p:nvPr/>
        </p:nvGrpSpPr>
        <p:grpSpPr>
          <a:xfrm>
            <a:off x="648200" y="443749"/>
            <a:ext cx="2160312" cy="643815"/>
            <a:chOff x="2104150" y="2833200"/>
            <a:chExt cx="833100" cy="575400"/>
          </a:xfrm>
        </p:grpSpPr>
        <p:sp>
          <p:nvSpPr>
            <p:cNvPr id="245" name="Google Shape;245;p22"/>
            <p:cNvSpPr/>
            <p:nvPr/>
          </p:nvSpPr>
          <p:spPr>
            <a:xfrm>
              <a:off x="2104150" y="2833200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46" name="Google Shape;246;p22"/>
            <p:cNvCxnSpPr/>
            <p:nvPr/>
          </p:nvCxnSpPr>
          <p:spPr>
            <a:xfrm flipH="1" rot="10800000">
              <a:off x="2115550" y="283320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7" name="Google Shape;247;p22"/>
            <p:cNvCxnSpPr/>
            <p:nvPr/>
          </p:nvCxnSpPr>
          <p:spPr>
            <a:xfrm>
              <a:off x="2109700" y="2833200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514350"/>
            <a:ext cx="8520600" cy="405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>
                <a:solidFill>
                  <a:schemeClr val="dk1"/>
                </a:solidFill>
              </a:rPr>
              <a:t>Application type:</a:t>
            </a:r>
            <a:r>
              <a:rPr lang="en-GB" sz="2200">
                <a:solidFill>
                  <a:schemeClr val="dk1"/>
                </a:solidFill>
              </a:rPr>
              <a:t> Education app to eat healthy food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200">
                <a:solidFill>
                  <a:schemeClr val="dk1"/>
                </a:solidFill>
              </a:rPr>
              <a:t>Target audience: children from 5 years to 12 years old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</a:t>
            </a:r>
            <a:r>
              <a:rPr lang="en-GB"/>
              <a:t>pplication Purpose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dk1"/>
                </a:solidFill>
              </a:rPr>
              <a:t>User will </a:t>
            </a:r>
            <a:r>
              <a:rPr lang="en-GB">
                <a:solidFill>
                  <a:schemeClr val="dk1"/>
                </a:solidFill>
              </a:rPr>
              <a:t>choose all food which ate during the day in the </a:t>
            </a:r>
            <a:r>
              <a:rPr lang="en-GB">
                <a:solidFill>
                  <a:schemeClr val="dk1"/>
                </a:solidFill>
              </a:rPr>
              <a:t>app. And app will show rate of healthy food. User should keep this rate in the green zone to be in good health and if rate will go into a red zone app will advise what should user eat. Also user can add friends. Friends can see what rate do you </a:t>
            </a:r>
            <a:r>
              <a:rPr lang="en-GB">
                <a:solidFill>
                  <a:schemeClr val="dk1"/>
                </a:solidFill>
              </a:rPr>
              <a:t>have. In addition user will have access to </a:t>
            </a:r>
            <a:r>
              <a:rPr lang="en-GB">
                <a:solidFill>
                  <a:schemeClr val="dk1"/>
                </a:solidFill>
              </a:rPr>
              <a:t> </a:t>
            </a:r>
            <a:r>
              <a:rPr lang="en-GB">
                <a:solidFill>
                  <a:schemeClr val="dk1"/>
                </a:solidFill>
              </a:rPr>
              <a:t>library</a:t>
            </a:r>
            <a:r>
              <a:rPr lang="en-GB">
                <a:solidFill>
                  <a:schemeClr val="dk1"/>
                </a:solidFill>
              </a:rPr>
              <a:t> where they can see all types of food and how </a:t>
            </a:r>
            <a:r>
              <a:rPr lang="en-GB">
                <a:solidFill>
                  <a:schemeClr val="dk1"/>
                </a:solidFill>
              </a:rPr>
              <a:t>healthy</a:t>
            </a:r>
            <a:r>
              <a:rPr lang="en-GB">
                <a:solidFill>
                  <a:schemeClr val="dk1"/>
                </a:solidFill>
              </a:rPr>
              <a:t> it is.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</a:t>
            </a:r>
            <a:r>
              <a:rPr lang="en-GB"/>
              <a:t>esources Required</a:t>
            </a:r>
            <a:endParaRPr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en-GB" sz="1900">
                <a:solidFill>
                  <a:schemeClr val="dk1"/>
                </a:solidFill>
              </a:rPr>
              <a:t>Text: Informational about all food which is in the app and how healthy it is;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-GB" sz="1900">
                <a:solidFill>
                  <a:schemeClr val="dk1"/>
                </a:solidFill>
              </a:rPr>
              <a:t>Images: Illustrations of every foods in the app;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-GB" sz="1900">
                <a:solidFill>
                  <a:schemeClr val="dk1"/>
                </a:solidFill>
              </a:rPr>
              <a:t>Video: Short educational videos why eat healthy food is good for body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-GB" sz="1900">
                <a:solidFill>
                  <a:schemeClr val="dk1"/>
                </a:solidFill>
              </a:rPr>
              <a:t>Hardware: laptop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rPr lang="en-GB" sz="1900">
                <a:solidFill>
                  <a:schemeClr val="dk1"/>
                </a:solidFill>
              </a:rPr>
              <a:t>S</a:t>
            </a:r>
            <a:r>
              <a:rPr lang="en-GB" sz="1900">
                <a:solidFill>
                  <a:schemeClr val="dk1"/>
                </a:solidFill>
              </a:rPr>
              <a:t>oftware: Visual Studio Code, Adobe Color, Pixabay(Looking for media), Resizeimage(Crop the images), tinypng (Optimization photos), Google fonts,</a:t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17"/>
          <p:cNvGrpSpPr/>
          <p:nvPr/>
        </p:nvGrpSpPr>
        <p:grpSpPr>
          <a:xfrm>
            <a:off x="1108500" y="352650"/>
            <a:ext cx="2659800" cy="4438200"/>
            <a:chOff x="1108500" y="352650"/>
            <a:chExt cx="2659800" cy="4438200"/>
          </a:xfrm>
        </p:grpSpPr>
        <p:sp>
          <p:nvSpPr>
            <p:cNvPr id="78" name="Google Shape;78;p17"/>
            <p:cNvSpPr/>
            <p:nvPr/>
          </p:nvSpPr>
          <p:spPr>
            <a:xfrm>
              <a:off x="1108500" y="352650"/>
              <a:ext cx="2659800" cy="4438200"/>
            </a:xfrm>
            <a:prstGeom prst="rect">
              <a:avLst/>
            </a:prstGeom>
            <a:solidFill>
              <a:srgbClr val="76A5A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7"/>
            <p:cNvSpPr/>
            <p:nvPr/>
          </p:nvSpPr>
          <p:spPr>
            <a:xfrm>
              <a:off x="1108500" y="4350450"/>
              <a:ext cx="2659800" cy="4404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0" name="Google Shape;80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66700" y="4393713"/>
              <a:ext cx="367113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91317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1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29244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867171" y="4404718"/>
              <a:ext cx="344252" cy="331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282236" y="4393700"/>
              <a:ext cx="367114" cy="353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85;p1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579013" y="4387088"/>
              <a:ext cx="367124" cy="3671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6" name="Google Shape;86;p17"/>
          <p:cNvSpPr txBox="1"/>
          <p:nvPr/>
        </p:nvSpPr>
        <p:spPr>
          <a:xfrm>
            <a:off x="4658550" y="1764375"/>
            <a:ext cx="4114800" cy="29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This is a homepage where will show the main indicators like: horizontal chart bar with red zone, amber zone and green zone. Also you can quick add food which user ate to app.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In the homepage also will be a video where user can watch why is it important to eat healthy food.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7" name="Google Shape;87;p17"/>
          <p:cNvSpPr/>
          <p:nvPr/>
        </p:nvSpPr>
        <p:spPr>
          <a:xfrm>
            <a:off x="1281250" y="1306625"/>
            <a:ext cx="779700" cy="3318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7"/>
          <p:cNvSpPr/>
          <p:nvPr/>
        </p:nvSpPr>
        <p:spPr>
          <a:xfrm>
            <a:off x="2060800" y="1306625"/>
            <a:ext cx="809100" cy="331800"/>
          </a:xfrm>
          <a:prstGeom prst="rect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/>
          <p:nvPr/>
        </p:nvSpPr>
        <p:spPr>
          <a:xfrm>
            <a:off x="2867175" y="1306625"/>
            <a:ext cx="809100" cy="3318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/>
          <p:nvPr/>
        </p:nvSpPr>
        <p:spPr>
          <a:xfrm rot="5400000">
            <a:off x="1604750" y="1231800"/>
            <a:ext cx="233400" cy="127200"/>
          </a:xfrm>
          <a:prstGeom prst="homePlate">
            <a:avLst>
              <a:gd fmla="val 100609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7"/>
          <p:cNvSpPr txBox="1"/>
          <p:nvPr/>
        </p:nvSpPr>
        <p:spPr>
          <a:xfrm>
            <a:off x="1307850" y="841725"/>
            <a:ext cx="2261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</a:rPr>
              <a:t>How healthy was food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1307850" y="1930363"/>
            <a:ext cx="2261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</a:rPr>
              <a:t>What did you eat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93" name="Google Shape;93;p17"/>
          <p:cNvSpPr/>
          <p:nvPr/>
        </p:nvSpPr>
        <p:spPr>
          <a:xfrm>
            <a:off x="1307850" y="2345700"/>
            <a:ext cx="2261100" cy="36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now</a:t>
            </a: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80124" y="2357174"/>
            <a:ext cx="344250" cy="3442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/>
          <p:nvPr/>
        </p:nvSpPr>
        <p:spPr>
          <a:xfrm>
            <a:off x="1307850" y="3281275"/>
            <a:ext cx="2261100" cy="969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7"/>
          <p:cNvSpPr txBox="1"/>
          <p:nvPr/>
        </p:nvSpPr>
        <p:spPr>
          <a:xfrm>
            <a:off x="1197000" y="2848550"/>
            <a:ext cx="24828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</a:rPr>
              <a:t>Healthy</a:t>
            </a:r>
            <a:r>
              <a:rPr lang="en-GB" sz="1600">
                <a:solidFill>
                  <a:schemeClr val="dk2"/>
                </a:solidFill>
              </a:rPr>
              <a:t> food is important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97" name="Google Shape;97;p17"/>
          <p:cNvSpPr/>
          <p:nvPr/>
        </p:nvSpPr>
        <p:spPr>
          <a:xfrm rot="5400000">
            <a:off x="2230200" y="3569376"/>
            <a:ext cx="416400" cy="431100"/>
          </a:xfrm>
          <a:prstGeom prst="triangle">
            <a:avLst>
              <a:gd fmla="val 50000" name="adj"/>
            </a:avLst>
          </a:prstGeom>
          <a:solidFill>
            <a:srgbClr val="E066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7"/>
          <p:cNvSpPr txBox="1"/>
          <p:nvPr/>
        </p:nvSpPr>
        <p:spPr>
          <a:xfrm>
            <a:off x="4511575" y="220425"/>
            <a:ext cx="3997200" cy="10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dk1"/>
                </a:solidFill>
              </a:rPr>
              <a:t>Homepage</a:t>
            </a:r>
            <a:endParaRPr sz="2300">
              <a:solidFill>
                <a:schemeClr val="dk1"/>
              </a:solidFill>
            </a:endParaRPr>
          </a:p>
        </p:txBody>
      </p:sp>
      <p:grpSp>
        <p:nvGrpSpPr>
          <p:cNvPr id="99" name="Google Shape;99;p17"/>
          <p:cNvGrpSpPr/>
          <p:nvPr/>
        </p:nvGrpSpPr>
        <p:grpSpPr>
          <a:xfrm>
            <a:off x="1254572" y="439302"/>
            <a:ext cx="2425154" cy="367220"/>
            <a:chOff x="2104150" y="2833200"/>
            <a:chExt cx="833100" cy="575400"/>
          </a:xfrm>
        </p:grpSpPr>
        <p:sp>
          <p:nvSpPr>
            <p:cNvPr id="100" name="Google Shape;100;p17"/>
            <p:cNvSpPr/>
            <p:nvPr/>
          </p:nvSpPr>
          <p:spPr>
            <a:xfrm>
              <a:off x="2104150" y="2833200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01" name="Google Shape;101;p17"/>
            <p:cNvCxnSpPr/>
            <p:nvPr/>
          </p:nvCxnSpPr>
          <p:spPr>
            <a:xfrm flipH="1" rot="10800000">
              <a:off x="2115550" y="283320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2" name="Google Shape;102;p17"/>
            <p:cNvCxnSpPr/>
            <p:nvPr/>
          </p:nvCxnSpPr>
          <p:spPr>
            <a:xfrm>
              <a:off x="2109700" y="2833200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/>
          <p:nvPr>
            <p:ph type="title"/>
          </p:nvPr>
        </p:nvSpPr>
        <p:spPr>
          <a:xfrm>
            <a:off x="5716625" y="445025"/>
            <a:ext cx="311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food form</a:t>
            </a:r>
            <a:endParaRPr/>
          </a:p>
        </p:txBody>
      </p:sp>
      <p:sp>
        <p:nvSpPr>
          <p:cNvPr id="108" name="Google Shape;108;p18"/>
          <p:cNvSpPr txBox="1"/>
          <p:nvPr>
            <p:ph idx="1" type="body"/>
          </p:nvPr>
        </p:nvSpPr>
        <p:spPr>
          <a:xfrm>
            <a:off x="5716600" y="1152475"/>
            <a:ext cx="3115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On this page will be a form where user can add all food which you ate during the day and program will calculate how healthy were food.</a:t>
            </a:r>
            <a:endParaRPr/>
          </a:p>
        </p:txBody>
      </p:sp>
      <p:grpSp>
        <p:nvGrpSpPr>
          <p:cNvPr id="109" name="Google Shape;109;p18"/>
          <p:cNvGrpSpPr/>
          <p:nvPr/>
        </p:nvGrpSpPr>
        <p:grpSpPr>
          <a:xfrm>
            <a:off x="1108500" y="352650"/>
            <a:ext cx="2659800" cy="4438200"/>
            <a:chOff x="1108500" y="352650"/>
            <a:chExt cx="2659800" cy="4438200"/>
          </a:xfrm>
        </p:grpSpPr>
        <p:sp>
          <p:nvSpPr>
            <p:cNvPr id="110" name="Google Shape;110;p18"/>
            <p:cNvSpPr/>
            <p:nvPr/>
          </p:nvSpPr>
          <p:spPr>
            <a:xfrm>
              <a:off x="1108500" y="352650"/>
              <a:ext cx="2659800" cy="4438200"/>
            </a:xfrm>
            <a:prstGeom prst="rect">
              <a:avLst/>
            </a:prstGeom>
            <a:solidFill>
              <a:srgbClr val="76A5A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8"/>
            <p:cNvSpPr/>
            <p:nvPr/>
          </p:nvSpPr>
          <p:spPr>
            <a:xfrm>
              <a:off x="1108500" y="4350450"/>
              <a:ext cx="2659800" cy="4404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2" name="Google Shape;112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66700" y="4393713"/>
              <a:ext cx="367113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91317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29244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867171" y="4404718"/>
              <a:ext cx="344252" cy="331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1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282236" y="4393700"/>
              <a:ext cx="367114" cy="353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1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579013" y="4387088"/>
              <a:ext cx="367124" cy="3671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8" name="Google Shape;118;p18"/>
          <p:cNvSpPr txBox="1"/>
          <p:nvPr/>
        </p:nvSpPr>
        <p:spPr>
          <a:xfrm>
            <a:off x="1172375" y="1017725"/>
            <a:ext cx="1502700" cy="26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It is 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19" name="Google Shape;119;p18"/>
          <p:cNvSpPr/>
          <p:nvPr/>
        </p:nvSpPr>
        <p:spPr>
          <a:xfrm>
            <a:off x="1616875" y="1058875"/>
            <a:ext cx="1121700" cy="677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Breakfast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Lunch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Dinner</a:t>
            </a:r>
            <a:endParaRPr sz="1200"/>
          </a:p>
        </p:txBody>
      </p:sp>
      <p:sp>
        <p:nvSpPr>
          <p:cNvPr id="120" name="Google Shape;120;p18"/>
          <p:cNvSpPr/>
          <p:nvPr/>
        </p:nvSpPr>
        <p:spPr>
          <a:xfrm flipH="1" rot="10800000">
            <a:off x="2498800" y="1167725"/>
            <a:ext cx="145500" cy="114600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8"/>
          <p:cNvSpPr txBox="1"/>
          <p:nvPr/>
        </p:nvSpPr>
        <p:spPr>
          <a:xfrm>
            <a:off x="1172375" y="1848725"/>
            <a:ext cx="2247900" cy="26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Enter food which you ate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22" name="Google Shape;122;p18"/>
          <p:cNvSpPr/>
          <p:nvPr/>
        </p:nvSpPr>
        <p:spPr>
          <a:xfrm>
            <a:off x="1290900" y="2161125"/>
            <a:ext cx="2247900" cy="929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8"/>
          <p:cNvSpPr txBox="1"/>
          <p:nvPr/>
        </p:nvSpPr>
        <p:spPr>
          <a:xfrm>
            <a:off x="1182025" y="3258125"/>
            <a:ext cx="2522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</a:rPr>
              <a:t>What do you think it was a healthy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1290900" y="3830825"/>
            <a:ext cx="166800" cy="1632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2158625" y="3830825"/>
            <a:ext cx="166800" cy="1632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8"/>
          <p:cNvSpPr txBox="1"/>
          <p:nvPr/>
        </p:nvSpPr>
        <p:spPr>
          <a:xfrm>
            <a:off x="1419500" y="3830825"/>
            <a:ext cx="348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chemeClr val="dk1"/>
                </a:solidFill>
              </a:rPr>
              <a:t>Yes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2258950" y="3830825"/>
            <a:ext cx="348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>
                <a:solidFill>
                  <a:schemeClr val="dk1"/>
                </a:solidFill>
              </a:rPr>
              <a:t>No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128" name="Google Shape;128;p18"/>
          <p:cNvGrpSpPr/>
          <p:nvPr/>
        </p:nvGrpSpPr>
        <p:grpSpPr>
          <a:xfrm>
            <a:off x="1176916" y="443653"/>
            <a:ext cx="2522377" cy="572696"/>
            <a:chOff x="2104150" y="2833200"/>
            <a:chExt cx="833100" cy="575400"/>
          </a:xfrm>
        </p:grpSpPr>
        <p:sp>
          <p:nvSpPr>
            <p:cNvPr id="129" name="Google Shape;129;p18"/>
            <p:cNvSpPr/>
            <p:nvPr/>
          </p:nvSpPr>
          <p:spPr>
            <a:xfrm>
              <a:off x="2104150" y="2833200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30" name="Google Shape;130;p18"/>
            <p:cNvCxnSpPr/>
            <p:nvPr/>
          </p:nvCxnSpPr>
          <p:spPr>
            <a:xfrm flipH="1" rot="10800000">
              <a:off x="2115550" y="283320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1" name="Google Shape;131;p18"/>
            <p:cNvCxnSpPr/>
            <p:nvPr/>
          </p:nvCxnSpPr>
          <p:spPr>
            <a:xfrm>
              <a:off x="2109700" y="2833200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>
            <p:ph type="title"/>
          </p:nvPr>
        </p:nvSpPr>
        <p:spPr>
          <a:xfrm>
            <a:off x="4570425" y="445025"/>
            <a:ext cx="4261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Library </a:t>
            </a:r>
            <a:endParaRPr/>
          </a:p>
        </p:txBody>
      </p:sp>
      <p:sp>
        <p:nvSpPr>
          <p:cNvPr id="137" name="Google Shape;137;p19"/>
          <p:cNvSpPr txBox="1"/>
          <p:nvPr>
            <p:ph idx="1" type="body"/>
          </p:nvPr>
        </p:nvSpPr>
        <p:spPr>
          <a:xfrm>
            <a:off x="4570500" y="1152475"/>
            <a:ext cx="4261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User can chose a books where user can read about </a:t>
            </a:r>
            <a:r>
              <a:rPr lang="en-GB"/>
              <a:t>healthy</a:t>
            </a:r>
            <a:r>
              <a:rPr lang="en-GB"/>
              <a:t> food and </a:t>
            </a:r>
            <a:r>
              <a:rPr lang="en-GB"/>
              <a:t>decide</a:t>
            </a:r>
            <a:r>
              <a:rPr lang="en-GB"/>
              <a:t> if he wants to eat healthy food or not.</a:t>
            </a:r>
            <a:endParaRPr/>
          </a:p>
        </p:txBody>
      </p:sp>
      <p:grpSp>
        <p:nvGrpSpPr>
          <p:cNvPr id="138" name="Google Shape;138;p19"/>
          <p:cNvGrpSpPr/>
          <p:nvPr/>
        </p:nvGrpSpPr>
        <p:grpSpPr>
          <a:xfrm>
            <a:off x="462625" y="352650"/>
            <a:ext cx="2659800" cy="4438200"/>
            <a:chOff x="1108500" y="352650"/>
            <a:chExt cx="2659800" cy="4438200"/>
          </a:xfrm>
        </p:grpSpPr>
        <p:sp>
          <p:nvSpPr>
            <p:cNvPr id="139" name="Google Shape;139;p19"/>
            <p:cNvSpPr/>
            <p:nvPr/>
          </p:nvSpPr>
          <p:spPr>
            <a:xfrm>
              <a:off x="1108500" y="352650"/>
              <a:ext cx="2659800" cy="4438200"/>
            </a:xfrm>
            <a:prstGeom prst="rect">
              <a:avLst/>
            </a:prstGeom>
            <a:solidFill>
              <a:srgbClr val="76A5A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9"/>
            <p:cNvSpPr/>
            <p:nvPr/>
          </p:nvSpPr>
          <p:spPr>
            <a:xfrm>
              <a:off x="1108500" y="4350450"/>
              <a:ext cx="2659800" cy="4404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1" name="Google Shape;141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66700" y="4393713"/>
              <a:ext cx="367113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91317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29244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867171" y="4404718"/>
              <a:ext cx="344252" cy="331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1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282236" y="4393700"/>
              <a:ext cx="367114" cy="353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1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579013" y="4387088"/>
              <a:ext cx="367124" cy="3671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7" name="Google Shape;147;p19"/>
          <p:cNvGrpSpPr/>
          <p:nvPr/>
        </p:nvGrpSpPr>
        <p:grpSpPr>
          <a:xfrm>
            <a:off x="648125" y="1568800"/>
            <a:ext cx="833775" cy="587175"/>
            <a:chOff x="648225" y="544875"/>
            <a:chExt cx="833775" cy="587175"/>
          </a:xfrm>
        </p:grpSpPr>
        <p:sp>
          <p:nvSpPr>
            <p:cNvPr id="148" name="Google Shape;148;p19"/>
            <p:cNvSpPr/>
            <p:nvPr/>
          </p:nvSpPr>
          <p:spPr>
            <a:xfrm>
              <a:off x="648225" y="544875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49" name="Google Shape;149;p19"/>
            <p:cNvCxnSpPr/>
            <p:nvPr/>
          </p:nvCxnSpPr>
          <p:spPr>
            <a:xfrm flipH="1" rot="10800000">
              <a:off x="671700" y="55665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" name="Google Shape;150;p19"/>
            <p:cNvCxnSpPr/>
            <p:nvPr/>
          </p:nvCxnSpPr>
          <p:spPr>
            <a:xfrm>
              <a:off x="659975" y="556625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51" name="Google Shape;151;p19"/>
          <p:cNvGrpSpPr/>
          <p:nvPr/>
        </p:nvGrpSpPr>
        <p:grpSpPr>
          <a:xfrm>
            <a:off x="2104050" y="1566100"/>
            <a:ext cx="833100" cy="575400"/>
            <a:chOff x="2104150" y="542175"/>
            <a:chExt cx="833100" cy="575400"/>
          </a:xfrm>
        </p:grpSpPr>
        <p:sp>
          <p:nvSpPr>
            <p:cNvPr id="152" name="Google Shape;152;p19"/>
            <p:cNvSpPr/>
            <p:nvPr/>
          </p:nvSpPr>
          <p:spPr>
            <a:xfrm>
              <a:off x="2104150" y="544875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53" name="Google Shape;153;p19"/>
            <p:cNvCxnSpPr/>
            <p:nvPr/>
          </p:nvCxnSpPr>
          <p:spPr>
            <a:xfrm flipH="1" rot="10800000">
              <a:off x="2115550" y="542175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4" name="Google Shape;154;p19"/>
            <p:cNvCxnSpPr/>
            <p:nvPr/>
          </p:nvCxnSpPr>
          <p:spPr>
            <a:xfrm>
              <a:off x="2109700" y="565575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55" name="Google Shape;155;p19"/>
          <p:cNvGrpSpPr/>
          <p:nvPr/>
        </p:nvGrpSpPr>
        <p:grpSpPr>
          <a:xfrm>
            <a:off x="647913" y="2544525"/>
            <a:ext cx="833100" cy="575400"/>
            <a:chOff x="648225" y="1306300"/>
            <a:chExt cx="833100" cy="575400"/>
          </a:xfrm>
        </p:grpSpPr>
        <p:sp>
          <p:nvSpPr>
            <p:cNvPr id="156" name="Google Shape;156;p19"/>
            <p:cNvSpPr/>
            <p:nvPr/>
          </p:nvSpPr>
          <p:spPr>
            <a:xfrm>
              <a:off x="648225" y="1307650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57" name="Google Shape;157;p19"/>
            <p:cNvCxnSpPr/>
            <p:nvPr/>
          </p:nvCxnSpPr>
          <p:spPr>
            <a:xfrm flipH="1" rot="10800000">
              <a:off x="659625" y="130630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8" name="Google Shape;158;p19"/>
            <p:cNvCxnSpPr/>
            <p:nvPr/>
          </p:nvCxnSpPr>
          <p:spPr>
            <a:xfrm>
              <a:off x="653775" y="1324900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59" name="Google Shape;159;p19"/>
          <p:cNvGrpSpPr/>
          <p:nvPr/>
        </p:nvGrpSpPr>
        <p:grpSpPr>
          <a:xfrm>
            <a:off x="2103838" y="2545875"/>
            <a:ext cx="833100" cy="575400"/>
            <a:chOff x="2104150" y="1307650"/>
            <a:chExt cx="833100" cy="575400"/>
          </a:xfrm>
        </p:grpSpPr>
        <p:sp>
          <p:nvSpPr>
            <p:cNvPr id="160" name="Google Shape;160;p19"/>
            <p:cNvSpPr/>
            <p:nvPr/>
          </p:nvSpPr>
          <p:spPr>
            <a:xfrm>
              <a:off x="2104150" y="1307650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61" name="Google Shape;161;p19"/>
            <p:cNvCxnSpPr/>
            <p:nvPr/>
          </p:nvCxnSpPr>
          <p:spPr>
            <a:xfrm flipH="1" rot="10800000">
              <a:off x="2115550" y="130765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2" name="Google Shape;162;p19"/>
            <p:cNvCxnSpPr/>
            <p:nvPr/>
          </p:nvCxnSpPr>
          <p:spPr>
            <a:xfrm>
              <a:off x="2109700" y="1318000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63" name="Google Shape;163;p19"/>
          <p:cNvGrpSpPr/>
          <p:nvPr/>
        </p:nvGrpSpPr>
        <p:grpSpPr>
          <a:xfrm>
            <a:off x="647900" y="3525650"/>
            <a:ext cx="833100" cy="575400"/>
            <a:chOff x="648225" y="2069750"/>
            <a:chExt cx="833100" cy="575400"/>
          </a:xfrm>
        </p:grpSpPr>
        <p:sp>
          <p:nvSpPr>
            <p:cNvPr id="164" name="Google Shape;164;p19"/>
            <p:cNvSpPr/>
            <p:nvPr/>
          </p:nvSpPr>
          <p:spPr>
            <a:xfrm>
              <a:off x="648225" y="2070425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65" name="Google Shape;165;p19"/>
            <p:cNvCxnSpPr/>
            <p:nvPr/>
          </p:nvCxnSpPr>
          <p:spPr>
            <a:xfrm flipH="1" rot="10800000">
              <a:off x="659625" y="206975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6" name="Google Shape;166;p19"/>
            <p:cNvCxnSpPr/>
            <p:nvPr/>
          </p:nvCxnSpPr>
          <p:spPr>
            <a:xfrm>
              <a:off x="653775" y="2079050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67" name="Google Shape;167;p19"/>
          <p:cNvGrpSpPr/>
          <p:nvPr/>
        </p:nvGrpSpPr>
        <p:grpSpPr>
          <a:xfrm>
            <a:off x="2103825" y="3526325"/>
            <a:ext cx="833100" cy="575400"/>
            <a:chOff x="2104150" y="2070425"/>
            <a:chExt cx="833100" cy="575400"/>
          </a:xfrm>
        </p:grpSpPr>
        <p:sp>
          <p:nvSpPr>
            <p:cNvPr id="168" name="Google Shape;168;p19"/>
            <p:cNvSpPr/>
            <p:nvPr/>
          </p:nvSpPr>
          <p:spPr>
            <a:xfrm>
              <a:off x="2104150" y="2070425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69" name="Google Shape;169;p19"/>
            <p:cNvCxnSpPr/>
            <p:nvPr/>
          </p:nvCxnSpPr>
          <p:spPr>
            <a:xfrm flipH="1" rot="10800000">
              <a:off x="2115550" y="2070425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0" name="Google Shape;170;p19"/>
            <p:cNvCxnSpPr/>
            <p:nvPr/>
          </p:nvCxnSpPr>
          <p:spPr>
            <a:xfrm>
              <a:off x="2109700" y="2082125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71" name="Google Shape;171;p19"/>
          <p:cNvSpPr txBox="1"/>
          <p:nvPr/>
        </p:nvSpPr>
        <p:spPr>
          <a:xfrm>
            <a:off x="648463" y="2141500"/>
            <a:ext cx="833100" cy="16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2"/>
                </a:solidFill>
              </a:rPr>
              <a:t>Name of book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172" name="Google Shape;172;p19"/>
          <p:cNvSpPr txBox="1"/>
          <p:nvPr/>
        </p:nvSpPr>
        <p:spPr>
          <a:xfrm>
            <a:off x="2104038" y="2141500"/>
            <a:ext cx="833100" cy="16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2"/>
                </a:solidFill>
              </a:rPr>
              <a:t>Name of book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173" name="Google Shape;173;p19"/>
          <p:cNvSpPr txBox="1"/>
          <p:nvPr/>
        </p:nvSpPr>
        <p:spPr>
          <a:xfrm>
            <a:off x="647888" y="3121275"/>
            <a:ext cx="833100" cy="16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2"/>
                </a:solidFill>
              </a:rPr>
              <a:t>Name of book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2104038" y="3121275"/>
            <a:ext cx="833100" cy="16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2"/>
                </a:solidFill>
              </a:rPr>
              <a:t>Name of book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175" name="Google Shape;175;p19"/>
          <p:cNvSpPr txBox="1"/>
          <p:nvPr/>
        </p:nvSpPr>
        <p:spPr>
          <a:xfrm>
            <a:off x="648463" y="4101050"/>
            <a:ext cx="833100" cy="16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2"/>
                </a:solidFill>
              </a:rPr>
              <a:t>Name of book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176" name="Google Shape;176;p19"/>
          <p:cNvSpPr txBox="1"/>
          <p:nvPr/>
        </p:nvSpPr>
        <p:spPr>
          <a:xfrm>
            <a:off x="2103813" y="4101050"/>
            <a:ext cx="833100" cy="16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2"/>
                </a:solidFill>
              </a:rPr>
              <a:t>Name of book</a:t>
            </a:r>
            <a:endParaRPr sz="800">
              <a:solidFill>
                <a:schemeClr val="dk2"/>
              </a:solidFill>
            </a:endParaRPr>
          </a:p>
        </p:txBody>
      </p:sp>
      <p:grpSp>
        <p:nvGrpSpPr>
          <p:cNvPr id="177" name="Google Shape;177;p19"/>
          <p:cNvGrpSpPr/>
          <p:nvPr/>
        </p:nvGrpSpPr>
        <p:grpSpPr>
          <a:xfrm>
            <a:off x="647923" y="443565"/>
            <a:ext cx="2289026" cy="708778"/>
            <a:chOff x="2104150" y="2833200"/>
            <a:chExt cx="833100" cy="575400"/>
          </a:xfrm>
        </p:grpSpPr>
        <p:sp>
          <p:nvSpPr>
            <p:cNvPr id="178" name="Google Shape;178;p19"/>
            <p:cNvSpPr/>
            <p:nvPr/>
          </p:nvSpPr>
          <p:spPr>
            <a:xfrm>
              <a:off x="2104150" y="2833200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79" name="Google Shape;179;p19"/>
            <p:cNvCxnSpPr/>
            <p:nvPr/>
          </p:nvCxnSpPr>
          <p:spPr>
            <a:xfrm flipH="1" rot="10800000">
              <a:off x="2115550" y="283320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0" name="Google Shape;180;p19"/>
            <p:cNvCxnSpPr/>
            <p:nvPr/>
          </p:nvCxnSpPr>
          <p:spPr>
            <a:xfrm>
              <a:off x="2109700" y="2833200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0"/>
          <p:cNvSpPr txBox="1"/>
          <p:nvPr>
            <p:ph type="title"/>
          </p:nvPr>
        </p:nvSpPr>
        <p:spPr>
          <a:xfrm>
            <a:off x="3959800" y="445025"/>
            <a:ext cx="487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Friends</a:t>
            </a:r>
            <a:endParaRPr/>
          </a:p>
        </p:txBody>
      </p:sp>
      <p:sp>
        <p:nvSpPr>
          <p:cNvPr id="186" name="Google Shape;186;p20"/>
          <p:cNvSpPr txBox="1"/>
          <p:nvPr>
            <p:ph idx="1" type="body"/>
          </p:nvPr>
        </p:nvSpPr>
        <p:spPr>
          <a:xfrm>
            <a:off x="3959800" y="1152475"/>
            <a:ext cx="4872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On this page you can find and add friends. You can watch information about your friend</a:t>
            </a:r>
            <a:endParaRPr/>
          </a:p>
        </p:txBody>
      </p:sp>
      <p:grpSp>
        <p:nvGrpSpPr>
          <p:cNvPr id="187" name="Google Shape;187;p20"/>
          <p:cNvGrpSpPr/>
          <p:nvPr/>
        </p:nvGrpSpPr>
        <p:grpSpPr>
          <a:xfrm>
            <a:off x="462625" y="352650"/>
            <a:ext cx="2659800" cy="4438200"/>
            <a:chOff x="1108500" y="352650"/>
            <a:chExt cx="2659800" cy="4438200"/>
          </a:xfrm>
        </p:grpSpPr>
        <p:sp>
          <p:nvSpPr>
            <p:cNvPr id="188" name="Google Shape;188;p20"/>
            <p:cNvSpPr/>
            <p:nvPr/>
          </p:nvSpPr>
          <p:spPr>
            <a:xfrm>
              <a:off x="1108500" y="352650"/>
              <a:ext cx="2659800" cy="4438200"/>
            </a:xfrm>
            <a:prstGeom prst="rect">
              <a:avLst/>
            </a:prstGeom>
            <a:solidFill>
              <a:srgbClr val="76A5A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0"/>
            <p:cNvSpPr/>
            <p:nvPr/>
          </p:nvSpPr>
          <p:spPr>
            <a:xfrm>
              <a:off x="1108500" y="4350450"/>
              <a:ext cx="2659800" cy="4404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0" name="Google Shape;190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66700" y="4393713"/>
              <a:ext cx="367113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91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91317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oogle Shape;192;p2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29244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oogle Shape;193;p2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867171" y="4404718"/>
              <a:ext cx="344252" cy="331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2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282236" y="4393700"/>
              <a:ext cx="367114" cy="353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579013" y="4387088"/>
              <a:ext cx="367124" cy="3671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6" name="Google Shape;196;p20"/>
          <p:cNvSpPr/>
          <p:nvPr/>
        </p:nvSpPr>
        <p:spPr>
          <a:xfrm>
            <a:off x="688675" y="1152475"/>
            <a:ext cx="2207700" cy="363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Search</a:t>
            </a:r>
            <a:r>
              <a:rPr lang="en-GB"/>
              <a:t> bar</a:t>
            </a:r>
            <a:endParaRPr/>
          </a:p>
        </p:txBody>
      </p:sp>
      <p:grpSp>
        <p:nvGrpSpPr>
          <p:cNvPr id="197" name="Google Shape;197;p20"/>
          <p:cNvGrpSpPr/>
          <p:nvPr/>
        </p:nvGrpSpPr>
        <p:grpSpPr>
          <a:xfrm>
            <a:off x="688671" y="445028"/>
            <a:ext cx="2207715" cy="572696"/>
            <a:chOff x="2104150" y="2833200"/>
            <a:chExt cx="833100" cy="575400"/>
          </a:xfrm>
        </p:grpSpPr>
        <p:sp>
          <p:nvSpPr>
            <p:cNvPr id="198" name="Google Shape;198;p20"/>
            <p:cNvSpPr/>
            <p:nvPr/>
          </p:nvSpPr>
          <p:spPr>
            <a:xfrm>
              <a:off x="2104150" y="2833200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99" name="Google Shape;199;p20"/>
            <p:cNvCxnSpPr/>
            <p:nvPr/>
          </p:nvCxnSpPr>
          <p:spPr>
            <a:xfrm flipH="1" rot="10800000">
              <a:off x="2115550" y="283320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0" name="Google Shape;200;p20"/>
            <p:cNvCxnSpPr/>
            <p:nvPr/>
          </p:nvCxnSpPr>
          <p:spPr>
            <a:xfrm>
              <a:off x="2109700" y="2833200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1"/>
          <p:cNvSpPr txBox="1"/>
          <p:nvPr>
            <p:ph type="title"/>
          </p:nvPr>
        </p:nvSpPr>
        <p:spPr>
          <a:xfrm>
            <a:off x="4114800" y="445025"/>
            <a:ext cx="4717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Healthy Rate</a:t>
            </a:r>
            <a:endParaRPr/>
          </a:p>
        </p:txBody>
      </p:sp>
      <p:sp>
        <p:nvSpPr>
          <p:cNvPr id="206" name="Google Shape;206;p21"/>
          <p:cNvSpPr txBox="1"/>
          <p:nvPr>
            <p:ph idx="1" type="body"/>
          </p:nvPr>
        </p:nvSpPr>
        <p:spPr>
          <a:xfrm>
            <a:off x="4114800" y="1152475"/>
            <a:ext cx="4717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User will see a diagram and see the history of which he ate.</a:t>
            </a:r>
            <a:endParaRPr/>
          </a:p>
        </p:txBody>
      </p:sp>
      <p:grpSp>
        <p:nvGrpSpPr>
          <p:cNvPr id="207" name="Google Shape;207;p21"/>
          <p:cNvGrpSpPr/>
          <p:nvPr/>
        </p:nvGrpSpPr>
        <p:grpSpPr>
          <a:xfrm>
            <a:off x="462625" y="352650"/>
            <a:ext cx="2659800" cy="4438200"/>
            <a:chOff x="1108500" y="352650"/>
            <a:chExt cx="2659800" cy="4438200"/>
          </a:xfrm>
        </p:grpSpPr>
        <p:sp>
          <p:nvSpPr>
            <p:cNvPr id="208" name="Google Shape;208;p21"/>
            <p:cNvSpPr/>
            <p:nvPr/>
          </p:nvSpPr>
          <p:spPr>
            <a:xfrm>
              <a:off x="1108500" y="352650"/>
              <a:ext cx="2659800" cy="4438200"/>
            </a:xfrm>
            <a:prstGeom prst="rect">
              <a:avLst/>
            </a:prstGeom>
            <a:solidFill>
              <a:srgbClr val="76A5A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1108500" y="4350450"/>
              <a:ext cx="2659800" cy="4404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0" name="Google Shape;210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66700" y="4393713"/>
              <a:ext cx="367113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91317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2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29244" y="4393700"/>
              <a:ext cx="367114" cy="35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2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867171" y="4404718"/>
              <a:ext cx="344252" cy="3318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4" name="Google Shape;214;p2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282236" y="4393700"/>
              <a:ext cx="367114" cy="353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2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579013" y="4387088"/>
              <a:ext cx="367124" cy="3671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" name="Google Shape;216;p21"/>
          <p:cNvSpPr/>
          <p:nvPr/>
        </p:nvSpPr>
        <p:spPr>
          <a:xfrm>
            <a:off x="595000" y="1617375"/>
            <a:ext cx="779700" cy="331800"/>
          </a:xfrm>
          <a:prstGeom prst="rect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1"/>
          <p:cNvSpPr/>
          <p:nvPr/>
        </p:nvSpPr>
        <p:spPr>
          <a:xfrm>
            <a:off x="1374550" y="1617375"/>
            <a:ext cx="809100" cy="331800"/>
          </a:xfrm>
          <a:prstGeom prst="rect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1"/>
          <p:cNvSpPr/>
          <p:nvPr/>
        </p:nvSpPr>
        <p:spPr>
          <a:xfrm>
            <a:off x="2180925" y="1617375"/>
            <a:ext cx="809100" cy="3318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1"/>
          <p:cNvSpPr/>
          <p:nvPr/>
        </p:nvSpPr>
        <p:spPr>
          <a:xfrm rot="5400000">
            <a:off x="918500" y="1542550"/>
            <a:ext cx="233400" cy="127200"/>
          </a:xfrm>
          <a:prstGeom prst="homePlate">
            <a:avLst>
              <a:gd fmla="val 100609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1"/>
          <p:cNvSpPr txBox="1"/>
          <p:nvPr/>
        </p:nvSpPr>
        <p:spPr>
          <a:xfrm>
            <a:off x="621600" y="1152475"/>
            <a:ext cx="2261100" cy="28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</a:rPr>
              <a:t>How healthy was food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221" name="Google Shape;221;p21"/>
          <p:cNvSpPr txBox="1"/>
          <p:nvPr/>
        </p:nvSpPr>
        <p:spPr>
          <a:xfrm>
            <a:off x="940225" y="2313825"/>
            <a:ext cx="1704600" cy="3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History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22" name="Google Shape;222;p21"/>
          <p:cNvSpPr/>
          <p:nvPr/>
        </p:nvSpPr>
        <p:spPr>
          <a:xfrm>
            <a:off x="661975" y="2916300"/>
            <a:ext cx="2261100" cy="1066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3" name="Google Shape;223;p21"/>
          <p:cNvGrpSpPr/>
          <p:nvPr/>
        </p:nvGrpSpPr>
        <p:grpSpPr>
          <a:xfrm>
            <a:off x="615153" y="421838"/>
            <a:ext cx="2354757" cy="619073"/>
            <a:chOff x="2104150" y="2833200"/>
            <a:chExt cx="833100" cy="575400"/>
          </a:xfrm>
        </p:grpSpPr>
        <p:sp>
          <p:nvSpPr>
            <p:cNvPr id="224" name="Google Shape;224;p21"/>
            <p:cNvSpPr/>
            <p:nvPr/>
          </p:nvSpPr>
          <p:spPr>
            <a:xfrm>
              <a:off x="2104150" y="2833200"/>
              <a:ext cx="833100" cy="5727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25" name="Google Shape;225;p21"/>
            <p:cNvCxnSpPr/>
            <p:nvPr/>
          </p:nvCxnSpPr>
          <p:spPr>
            <a:xfrm flipH="1" rot="10800000">
              <a:off x="2115550" y="2833200"/>
              <a:ext cx="810300" cy="575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26" name="Google Shape;226;p21"/>
            <p:cNvCxnSpPr/>
            <p:nvPr/>
          </p:nvCxnSpPr>
          <p:spPr>
            <a:xfrm>
              <a:off x="2109700" y="2833200"/>
              <a:ext cx="822000" cy="552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